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5" r:id="rId3"/>
    <p:sldId id="299" r:id="rId4"/>
    <p:sldId id="297" r:id="rId5"/>
    <p:sldId id="298" r:id="rId6"/>
    <p:sldId id="294" r:id="rId7"/>
    <p:sldId id="308" r:id="rId8"/>
    <p:sldId id="292" r:id="rId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ECFF"/>
    <a:srgbClr val="F9F1D3"/>
    <a:srgbClr val="F6E8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E2FBF5-0C90-4BFA-90EE-468B979E53DB}" type="doc">
      <dgm:prSet loTypeId="urn:microsoft.com/office/officeart/2008/layout/AlternatingHexagons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C024AB28-96D0-4F6F-B8BE-EB3B646E4E9D}">
      <dgm:prSet phldrT="[Texto]"/>
      <dgm:spPr/>
      <dgm:t>
        <a:bodyPr/>
        <a:lstStyle/>
        <a:p>
          <a:r>
            <a:rPr lang="es-CO" b="1" dirty="0">
              <a:latin typeface="Arial Nova Light" panose="020B0304020202020204" pitchFamily="34" charset="0"/>
            </a:rPr>
            <a:t>HONESTIDAD</a:t>
          </a:r>
        </a:p>
        <a:p>
          <a:r>
            <a:rPr lang="es-CO" dirty="0">
              <a:latin typeface="Arial Nova Light" panose="020B0304020202020204" pitchFamily="34" charset="0"/>
            </a:rPr>
            <a:t>Inspiramos relaciones de confianza</a:t>
          </a:r>
        </a:p>
      </dgm:t>
    </dgm:pt>
    <dgm:pt modelId="{0AEF3889-293A-46F6-9D56-598F51708F45}" type="parTrans" cxnId="{97E2D1A4-ED75-4712-A783-1C6C2CC64081}">
      <dgm:prSet/>
      <dgm:spPr/>
      <dgm:t>
        <a:bodyPr/>
        <a:lstStyle/>
        <a:p>
          <a:endParaRPr lang="es-CO"/>
        </a:p>
      </dgm:t>
    </dgm:pt>
    <dgm:pt modelId="{1B9D2DCA-1120-4614-8BB5-DBEBE40350F5}" type="sibTrans" cxnId="{97E2D1A4-ED75-4712-A783-1C6C2CC64081}">
      <dgm:prSet/>
      <dgm:spPr/>
      <dgm:t>
        <a:bodyPr/>
        <a:lstStyle/>
        <a:p>
          <a:endParaRPr lang="es-CO"/>
        </a:p>
      </dgm:t>
    </dgm:pt>
    <dgm:pt modelId="{6EF36776-20B1-470E-A295-FD05E886E600}">
      <dgm:prSet phldrT="[Texto]" custT="1"/>
      <dgm:spPr/>
      <dgm:t>
        <a:bodyPr/>
        <a:lstStyle/>
        <a:p>
          <a:r>
            <a:rPr lang="es-CO" sz="1350" b="1" dirty="0">
              <a:latin typeface="Arial Nova Light" panose="020B0304020202020204" pitchFamily="34" charset="0"/>
            </a:rPr>
            <a:t>DESARROLLO</a:t>
          </a:r>
        </a:p>
        <a:p>
          <a:r>
            <a:rPr lang="es-CO" sz="1400" dirty="0">
              <a:latin typeface="Arial Nova Light" panose="020B0304020202020204" pitchFamily="34" charset="0"/>
            </a:rPr>
            <a:t>Promovemos</a:t>
          </a:r>
        </a:p>
        <a:p>
          <a:r>
            <a:rPr lang="es-CO" sz="1400" dirty="0">
              <a:latin typeface="Arial Nova Light" panose="020B0304020202020204" pitchFamily="34" charset="0"/>
            </a:rPr>
            <a:t>Adaptación y aprendizaje continuo </a:t>
          </a:r>
        </a:p>
      </dgm:t>
    </dgm:pt>
    <dgm:pt modelId="{BCA85D41-0AF9-4F9C-AEC2-BD5878C75D97}" type="parTrans" cxnId="{371BFAE8-FD99-42AE-AEE9-E3A2A47A6EBD}">
      <dgm:prSet/>
      <dgm:spPr/>
      <dgm:t>
        <a:bodyPr/>
        <a:lstStyle/>
        <a:p>
          <a:endParaRPr lang="es-CO"/>
        </a:p>
      </dgm:t>
    </dgm:pt>
    <dgm:pt modelId="{3D0F20B7-B614-41A5-99B4-0BD8E58E70EA}" type="sibTrans" cxnId="{371BFAE8-FD99-42AE-AEE9-E3A2A47A6EBD}">
      <dgm:prSet/>
      <dgm:spPr/>
      <dgm:t>
        <a:bodyPr/>
        <a:lstStyle/>
        <a:p>
          <a:endParaRPr lang="es-CO"/>
        </a:p>
      </dgm:t>
    </dgm:pt>
    <dgm:pt modelId="{3DFEEFA9-106C-4D3C-A1DD-62BAF6D5E735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endParaRPr lang="es-CO"/>
        </a:p>
      </dgm:t>
    </dgm:pt>
    <dgm:pt modelId="{CB737077-A5A7-468A-9411-3A6BE89599B1}" type="parTrans" cxnId="{E8DD3D80-4ABB-4D33-BE2E-E4AD35912234}">
      <dgm:prSet/>
      <dgm:spPr/>
      <dgm:t>
        <a:bodyPr/>
        <a:lstStyle/>
        <a:p>
          <a:endParaRPr lang="es-CO"/>
        </a:p>
      </dgm:t>
    </dgm:pt>
    <dgm:pt modelId="{E26978BB-7067-40B3-B5E5-84F9B109833C}" type="sibTrans" cxnId="{E8DD3D80-4ABB-4D33-BE2E-E4AD35912234}">
      <dgm:prSet/>
      <dgm:spPr/>
      <dgm:t>
        <a:bodyPr/>
        <a:lstStyle/>
        <a:p>
          <a:endParaRPr lang="es-CO">
            <a:latin typeface="Arial Nova Light" panose="020B0304020202020204" pitchFamily="34" charset="0"/>
          </a:endParaRPr>
        </a:p>
      </dgm:t>
    </dgm:pt>
    <dgm:pt modelId="{36791810-AC23-4AD4-9FA4-6E06263D920D}" type="pres">
      <dgm:prSet presAssocID="{2FE2FBF5-0C90-4BFA-90EE-468B979E53DB}" presName="Name0" presStyleCnt="0">
        <dgm:presLayoutVars>
          <dgm:chMax/>
          <dgm:chPref/>
          <dgm:dir/>
          <dgm:animLvl val="lvl"/>
        </dgm:presLayoutVars>
      </dgm:prSet>
      <dgm:spPr/>
    </dgm:pt>
    <dgm:pt modelId="{F4454C0C-3522-409D-A8E9-39FAD9B08394}" type="pres">
      <dgm:prSet presAssocID="{C024AB28-96D0-4F6F-B8BE-EB3B646E4E9D}" presName="composite" presStyleCnt="0"/>
      <dgm:spPr/>
    </dgm:pt>
    <dgm:pt modelId="{E0D6D385-0AC7-4BD0-9D3C-D2D5ED780972}" type="pres">
      <dgm:prSet presAssocID="{C024AB28-96D0-4F6F-B8BE-EB3B646E4E9D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A18FCF2B-1CAB-41AF-BCE8-25D9B9366ADE}" type="pres">
      <dgm:prSet presAssocID="{C024AB28-96D0-4F6F-B8BE-EB3B646E4E9D}" presName="Childtext1" presStyleLbl="revTx" presStyleIdx="0" presStyleCnt="3" custLinFactX="-145453" custLinFactY="19368" custLinFactNeighborX="-200000" custLinFactNeighborY="100000">
        <dgm:presLayoutVars>
          <dgm:chMax val="0"/>
          <dgm:chPref val="0"/>
          <dgm:bulletEnabled val="1"/>
        </dgm:presLayoutVars>
      </dgm:prSet>
      <dgm:spPr/>
    </dgm:pt>
    <dgm:pt modelId="{4E994B37-5296-4D45-B59F-F73A74F8AD91}" type="pres">
      <dgm:prSet presAssocID="{C024AB28-96D0-4F6F-B8BE-EB3B646E4E9D}" presName="BalanceSpacing" presStyleCnt="0"/>
      <dgm:spPr/>
    </dgm:pt>
    <dgm:pt modelId="{B02E029B-5A8D-4442-9F8D-1ACB5062D989}" type="pres">
      <dgm:prSet presAssocID="{C024AB28-96D0-4F6F-B8BE-EB3B646E4E9D}" presName="BalanceSpacing1" presStyleCnt="0"/>
      <dgm:spPr/>
    </dgm:pt>
    <dgm:pt modelId="{539525F9-C36A-4E2E-B75E-269B54B2BEDA}" type="pres">
      <dgm:prSet presAssocID="{1B9D2DCA-1120-4614-8BB5-DBEBE40350F5}" presName="Accent1Text" presStyleLbl="node1" presStyleIdx="1" presStyleCnt="6"/>
      <dgm:spPr/>
    </dgm:pt>
    <dgm:pt modelId="{1A9382FE-1302-4EFD-A7E7-7EAE508613A8}" type="pres">
      <dgm:prSet presAssocID="{1B9D2DCA-1120-4614-8BB5-DBEBE40350F5}" presName="spaceBetweenRectangles" presStyleCnt="0"/>
      <dgm:spPr/>
    </dgm:pt>
    <dgm:pt modelId="{0C657883-8A5B-457B-AC07-26FF05B7B881}" type="pres">
      <dgm:prSet presAssocID="{3DFEEFA9-106C-4D3C-A1DD-62BAF6D5E735}" presName="composite" presStyleCnt="0"/>
      <dgm:spPr/>
    </dgm:pt>
    <dgm:pt modelId="{3D8B9802-F0B5-41F0-9564-780001685F91}" type="pres">
      <dgm:prSet presAssocID="{3DFEEFA9-106C-4D3C-A1DD-62BAF6D5E735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33247EF9-6706-4E59-B54E-79665C048A4A}" type="pres">
      <dgm:prSet presAssocID="{3DFEEFA9-106C-4D3C-A1DD-62BAF6D5E735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9801F04D-A4DD-4EDF-8D3B-6B077FC7FD35}" type="pres">
      <dgm:prSet presAssocID="{3DFEEFA9-106C-4D3C-A1DD-62BAF6D5E735}" presName="BalanceSpacing" presStyleCnt="0"/>
      <dgm:spPr/>
    </dgm:pt>
    <dgm:pt modelId="{B5533784-D152-4895-BBEA-25337FA20AA8}" type="pres">
      <dgm:prSet presAssocID="{3DFEEFA9-106C-4D3C-A1DD-62BAF6D5E735}" presName="BalanceSpacing1" presStyleCnt="0"/>
      <dgm:spPr/>
    </dgm:pt>
    <dgm:pt modelId="{A0530B91-921E-4DFA-952D-9C03A9BF2DF5}" type="pres">
      <dgm:prSet presAssocID="{E26978BB-7067-40B3-B5E5-84F9B109833C}" presName="Accent1Text" presStyleLbl="node1" presStyleIdx="3" presStyleCnt="6"/>
      <dgm:spPr/>
    </dgm:pt>
    <dgm:pt modelId="{583309A4-C0C4-48D2-B1F1-569347CCBB98}" type="pres">
      <dgm:prSet presAssocID="{E26978BB-7067-40B3-B5E5-84F9B109833C}" presName="spaceBetweenRectangles" presStyleCnt="0"/>
      <dgm:spPr/>
    </dgm:pt>
    <dgm:pt modelId="{86E057DC-E450-4192-BF03-4462927C2FA9}" type="pres">
      <dgm:prSet presAssocID="{6EF36776-20B1-470E-A295-FD05E886E600}" presName="composite" presStyleCnt="0"/>
      <dgm:spPr/>
    </dgm:pt>
    <dgm:pt modelId="{323C0D16-B72C-4BAC-9BF4-ACDF5EB6C573}" type="pres">
      <dgm:prSet presAssocID="{6EF36776-20B1-470E-A295-FD05E886E600}" presName="Parent1" presStyleLbl="node1" presStyleIdx="4" presStyleCnt="6" custScaleX="101223">
        <dgm:presLayoutVars>
          <dgm:chMax val="1"/>
          <dgm:chPref val="1"/>
          <dgm:bulletEnabled val="1"/>
        </dgm:presLayoutVars>
      </dgm:prSet>
      <dgm:spPr/>
    </dgm:pt>
    <dgm:pt modelId="{841473CF-9B3F-4A4D-8E8F-80F2DD5D0383}" type="pres">
      <dgm:prSet presAssocID="{6EF36776-20B1-470E-A295-FD05E886E600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7DE4A8BE-4F9E-4AF5-832C-E8BDDC8D386C}" type="pres">
      <dgm:prSet presAssocID="{6EF36776-20B1-470E-A295-FD05E886E600}" presName="BalanceSpacing" presStyleCnt="0"/>
      <dgm:spPr/>
    </dgm:pt>
    <dgm:pt modelId="{5A1C1325-63A6-4F10-BEC3-D3EE81E76B17}" type="pres">
      <dgm:prSet presAssocID="{6EF36776-20B1-470E-A295-FD05E886E600}" presName="BalanceSpacing1" presStyleCnt="0"/>
      <dgm:spPr/>
    </dgm:pt>
    <dgm:pt modelId="{1C1A06FC-2302-47C1-8758-2ED3DC66E989}" type="pres">
      <dgm:prSet presAssocID="{3D0F20B7-B614-41A5-99B4-0BD8E58E70EA}" presName="Accent1Text" presStyleLbl="node1" presStyleIdx="5" presStyleCnt="6"/>
      <dgm:spPr/>
    </dgm:pt>
  </dgm:ptLst>
  <dgm:cxnLst>
    <dgm:cxn modelId="{50FCB015-1585-4DC1-B41A-9A4A6D835438}" type="presOf" srcId="{3DFEEFA9-106C-4D3C-A1DD-62BAF6D5E735}" destId="{3D8B9802-F0B5-41F0-9564-780001685F91}" srcOrd="0" destOrd="0" presId="urn:microsoft.com/office/officeart/2008/layout/AlternatingHexagons"/>
    <dgm:cxn modelId="{15293841-F68F-409D-87FE-66ACB62EF99A}" type="presOf" srcId="{3D0F20B7-B614-41A5-99B4-0BD8E58E70EA}" destId="{1C1A06FC-2302-47C1-8758-2ED3DC66E989}" srcOrd="0" destOrd="0" presId="urn:microsoft.com/office/officeart/2008/layout/AlternatingHexagons"/>
    <dgm:cxn modelId="{9AF37C47-FFCA-4904-83D4-9445C9F4E18D}" type="presOf" srcId="{1B9D2DCA-1120-4614-8BB5-DBEBE40350F5}" destId="{539525F9-C36A-4E2E-B75E-269B54B2BEDA}" srcOrd="0" destOrd="0" presId="urn:microsoft.com/office/officeart/2008/layout/AlternatingHexagons"/>
    <dgm:cxn modelId="{36CC5C4B-6103-4D5C-A2EE-116386BF5D37}" type="presOf" srcId="{6EF36776-20B1-470E-A295-FD05E886E600}" destId="{323C0D16-B72C-4BAC-9BF4-ACDF5EB6C573}" srcOrd="0" destOrd="0" presId="urn:microsoft.com/office/officeart/2008/layout/AlternatingHexagons"/>
    <dgm:cxn modelId="{E8DD3D80-4ABB-4D33-BE2E-E4AD35912234}" srcId="{2FE2FBF5-0C90-4BFA-90EE-468B979E53DB}" destId="{3DFEEFA9-106C-4D3C-A1DD-62BAF6D5E735}" srcOrd="1" destOrd="0" parTransId="{CB737077-A5A7-468A-9411-3A6BE89599B1}" sibTransId="{E26978BB-7067-40B3-B5E5-84F9B109833C}"/>
    <dgm:cxn modelId="{97E2D1A4-ED75-4712-A783-1C6C2CC64081}" srcId="{2FE2FBF5-0C90-4BFA-90EE-468B979E53DB}" destId="{C024AB28-96D0-4F6F-B8BE-EB3B646E4E9D}" srcOrd="0" destOrd="0" parTransId="{0AEF3889-293A-46F6-9D56-598F51708F45}" sibTransId="{1B9D2DCA-1120-4614-8BB5-DBEBE40350F5}"/>
    <dgm:cxn modelId="{011070BF-1071-431D-AFB3-0C357BB72C46}" type="presOf" srcId="{C024AB28-96D0-4F6F-B8BE-EB3B646E4E9D}" destId="{E0D6D385-0AC7-4BD0-9D3C-D2D5ED780972}" srcOrd="0" destOrd="0" presId="urn:microsoft.com/office/officeart/2008/layout/AlternatingHexagons"/>
    <dgm:cxn modelId="{A036B4CC-D4BE-4392-88F9-54D67873F059}" type="presOf" srcId="{2FE2FBF5-0C90-4BFA-90EE-468B979E53DB}" destId="{36791810-AC23-4AD4-9FA4-6E06263D920D}" srcOrd="0" destOrd="0" presId="urn:microsoft.com/office/officeart/2008/layout/AlternatingHexagons"/>
    <dgm:cxn modelId="{371BFAE8-FD99-42AE-AEE9-E3A2A47A6EBD}" srcId="{2FE2FBF5-0C90-4BFA-90EE-468B979E53DB}" destId="{6EF36776-20B1-470E-A295-FD05E886E600}" srcOrd="2" destOrd="0" parTransId="{BCA85D41-0AF9-4F9C-AEC2-BD5878C75D97}" sibTransId="{3D0F20B7-B614-41A5-99B4-0BD8E58E70EA}"/>
    <dgm:cxn modelId="{37EA21F7-524C-4706-930E-C1DFD99DC4E8}" type="presOf" srcId="{E26978BB-7067-40B3-B5E5-84F9B109833C}" destId="{A0530B91-921E-4DFA-952D-9C03A9BF2DF5}" srcOrd="0" destOrd="0" presId="urn:microsoft.com/office/officeart/2008/layout/AlternatingHexagons"/>
    <dgm:cxn modelId="{7764A66C-149A-4380-9608-7B3FF51E30B8}" type="presParOf" srcId="{36791810-AC23-4AD4-9FA4-6E06263D920D}" destId="{F4454C0C-3522-409D-A8E9-39FAD9B08394}" srcOrd="0" destOrd="0" presId="urn:microsoft.com/office/officeart/2008/layout/AlternatingHexagons"/>
    <dgm:cxn modelId="{9EF6A911-5A10-4A83-BE43-E874C656B21D}" type="presParOf" srcId="{F4454C0C-3522-409D-A8E9-39FAD9B08394}" destId="{E0D6D385-0AC7-4BD0-9D3C-D2D5ED780972}" srcOrd="0" destOrd="0" presId="urn:microsoft.com/office/officeart/2008/layout/AlternatingHexagons"/>
    <dgm:cxn modelId="{C419A91B-CD9B-4566-85F0-EE3217D94ADA}" type="presParOf" srcId="{F4454C0C-3522-409D-A8E9-39FAD9B08394}" destId="{A18FCF2B-1CAB-41AF-BCE8-25D9B9366ADE}" srcOrd="1" destOrd="0" presId="urn:microsoft.com/office/officeart/2008/layout/AlternatingHexagons"/>
    <dgm:cxn modelId="{840822A2-99F2-448A-BB9D-EE42926525DE}" type="presParOf" srcId="{F4454C0C-3522-409D-A8E9-39FAD9B08394}" destId="{4E994B37-5296-4D45-B59F-F73A74F8AD91}" srcOrd="2" destOrd="0" presId="urn:microsoft.com/office/officeart/2008/layout/AlternatingHexagons"/>
    <dgm:cxn modelId="{72685B00-3378-4A9F-AADD-D0B2C32CE5DB}" type="presParOf" srcId="{F4454C0C-3522-409D-A8E9-39FAD9B08394}" destId="{B02E029B-5A8D-4442-9F8D-1ACB5062D989}" srcOrd="3" destOrd="0" presId="urn:microsoft.com/office/officeart/2008/layout/AlternatingHexagons"/>
    <dgm:cxn modelId="{46968B90-E3D4-4E1B-BD4D-45AE6CA8D5D5}" type="presParOf" srcId="{F4454C0C-3522-409D-A8E9-39FAD9B08394}" destId="{539525F9-C36A-4E2E-B75E-269B54B2BEDA}" srcOrd="4" destOrd="0" presId="urn:microsoft.com/office/officeart/2008/layout/AlternatingHexagons"/>
    <dgm:cxn modelId="{57737C66-F7C7-4765-99D9-633EBD00F4F6}" type="presParOf" srcId="{36791810-AC23-4AD4-9FA4-6E06263D920D}" destId="{1A9382FE-1302-4EFD-A7E7-7EAE508613A8}" srcOrd="1" destOrd="0" presId="urn:microsoft.com/office/officeart/2008/layout/AlternatingHexagons"/>
    <dgm:cxn modelId="{E180B45A-0FB3-4FDE-9CAD-8B2510FD390E}" type="presParOf" srcId="{36791810-AC23-4AD4-9FA4-6E06263D920D}" destId="{0C657883-8A5B-457B-AC07-26FF05B7B881}" srcOrd="2" destOrd="0" presId="urn:microsoft.com/office/officeart/2008/layout/AlternatingHexagons"/>
    <dgm:cxn modelId="{8959706C-B3A0-4887-9737-F5B9E8A8820B}" type="presParOf" srcId="{0C657883-8A5B-457B-AC07-26FF05B7B881}" destId="{3D8B9802-F0B5-41F0-9564-780001685F91}" srcOrd="0" destOrd="0" presId="urn:microsoft.com/office/officeart/2008/layout/AlternatingHexagons"/>
    <dgm:cxn modelId="{F356A646-5AC7-4E1E-ADA0-FCF0E8919A54}" type="presParOf" srcId="{0C657883-8A5B-457B-AC07-26FF05B7B881}" destId="{33247EF9-6706-4E59-B54E-79665C048A4A}" srcOrd="1" destOrd="0" presId="urn:microsoft.com/office/officeart/2008/layout/AlternatingHexagons"/>
    <dgm:cxn modelId="{BFAD9048-3C6C-4618-A577-FB72B14880C5}" type="presParOf" srcId="{0C657883-8A5B-457B-AC07-26FF05B7B881}" destId="{9801F04D-A4DD-4EDF-8D3B-6B077FC7FD35}" srcOrd="2" destOrd="0" presId="urn:microsoft.com/office/officeart/2008/layout/AlternatingHexagons"/>
    <dgm:cxn modelId="{80EEC419-66E9-462C-8246-20FFFE175574}" type="presParOf" srcId="{0C657883-8A5B-457B-AC07-26FF05B7B881}" destId="{B5533784-D152-4895-BBEA-25337FA20AA8}" srcOrd="3" destOrd="0" presId="urn:microsoft.com/office/officeart/2008/layout/AlternatingHexagons"/>
    <dgm:cxn modelId="{0E0235B1-5BC3-4633-B0E0-BB5B34BAD72D}" type="presParOf" srcId="{0C657883-8A5B-457B-AC07-26FF05B7B881}" destId="{A0530B91-921E-4DFA-952D-9C03A9BF2DF5}" srcOrd="4" destOrd="0" presId="urn:microsoft.com/office/officeart/2008/layout/AlternatingHexagons"/>
    <dgm:cxn modelId="{EBAAB9C2-B592-4D10-B199-E77440EF66ED}" type="presParOf" srcId="{36791810-AC23-4AD4-9FA4-6E06263D920D}" destId="{583309A4-C0C4-48D2-B1F1-569347CCBB98}" srcOrd="3" destOrd="0" presId="urn:microsoft.com/office/officeart/2008/layout/AlternatingHexagons"/>
    <dgm:cxn modelId="{0E4E6635-488A-458C-8F45-2F5BB7D1C44F}" type="presParOf" srcId="{36791810-AC23-4AD4-9FA4-6E06263D920D}" destId="{86E057DC-E450-4192-BF03-4462927C2FA9}" srcOrd="4" destOrd="0" presId="urn:microsoft.com/office/officeart/2008/layout/AlternatingHexagons"/>
    <dgm:cxn modelId="{854BD41F-652B-4368-85E6-48727A9F6C46}" type="presParOf" srcId="{86E057DC-E450-4192-BF03-4462927C2FA9}" destId="{323C0D16-B72C-4BAC-9BF4-ACDF5EB6C573}" srcOrd="0" destOrd="0" presId="urn:microsoft.com/office/officeart/2008/layout/AlternatingHexagons"/>
    <dgm:cxn modelId="{CB0A9D5D-B8F9-43DF-B4E3-63E768DF86D5}" type="presParOf" srcId="{86E057DC-E450-4192-BF03-4462927C2FA9}" destId="{841473CF-9B3F-4A4D-8E8F-80F2DD5D0383}" srcOrd="1" destOrd="0" presId="urn:microsoft.com/office/officeart/2008/layout/AlternatingHexagons"/>
    <dgm:cxn modelId="{8E8719D3-36F0-4A29-A3B5-7EEAA09C0ADC}" type="presParOf" srcId="{86E057DC-E450-4192-BF03-4462927C2FA9}" destId="{7DE4A8BE-4F9E-4AF5-832C-E8BDDC8D386C}" srcOrd="2" destOrd="0" presId="urn:microsoft.com/office/officeart/2008/layout/AlternatingHexagons"/>
    <dgm:cxn modelId="{F1D79606-B91E-4936-BAD7-39E23AC15601}" type="presParOf" srcId="{86E057DC-E450-4192-BF03-4462927C2FA9}" destId="{5A1C1325-63A6-4F10-BEC3-D3EE81E76B17}" srcOrd="3" destOrd="0" presId="urn:microsoft.com/office/officeart/2008/layout/AlternatingHexagons"/>
    <dgm:cxn modelId="{906DDC18-EBF6-465C-8CC6-678CEEF8F069}" type="presParOf" srcId="{86E057DC-E450-4192-BF03-4462927C2FA9}" destId="{1C1A06FC-2302-47C1-8758-2ED3DC66E989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E16C1D-A5D0-4B02-BBFE-47AE9875096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94EBA9A1-00CA-4D63-AE85-8E7623F1993E}">
      <dgm:prSet phldrT="[Texto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75000"/>
            </a:schemeClr>
          </a:solidFill>
        </a:ln>
        <a:effectLst>
          <a:glow rad="635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l"/>
          <a:r>
            <a:rPr lang="es-CO" sz="2000" b="1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Arquitectura</a:t>
          </a:r>
        </a:p>
        <a:p>
          <a:pPr algn="l"/>
          <a:r>
            <a:rPr lang="es-CO" sz="2000" b="1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 del </a:t>
          </a:r>
        </a:p>
        <a:p>
          <a:pPr algn="l"/>
          <a:r>
            <a:rPr lang="es-CO" sz="2000" b="1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Negocio</a:t>
          </a:r>
        </a:p>
      </dgm:t>
    </dgm:pt>
    <dgm:pt modelId="{29C2DE6C-6FB7-446C-93CE-00335274BF52}" type="parTrans" cxnId="{6D5C151B-2CBF-4280-9590-5C7738185496}">
      <dgm:prSet/>
      <dgm:spPr/>
      <dgm:t>
        <a:bodyPr/>
        <a:lstStyle/>
        <a:p>
          <a:endParaRPr lang="es-CO"/>
        </a:p>
      </dgm:t>
    </dgm:pt>
    <dgm:pt modelId="{84BFFEFE-C881-4F98-9853-D9F8AA4501DC}" type="sibTrans" cxnId="{6D5C151B-2CBF-4280-9590-5C7738185496}">
      <dgm:prSet/>
      <dgm:spPr/>
      <dgm:t>
        <a:bodyPr/>
        <a:lstStyle/>
        <a:p>
          <a:endParaRPr lang="es-CO"/>
        </a:p>
      </dgm:t>
    </dgm:pt>
    <dgm:pt modelId="{E1CFAF42-3DEC-445F-BAD6-4E5DB300B2F6}">
      <dgm:prSet phldrT="[Texto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75000"/>
            </a:schemeClr>
          </a:solidFill>
        </a:ln>
        <a:effectLst>
          <a:glow rad="635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es-CO" sz="2000" b="1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Soluciones </a:t>
          </a:r>
        </a:p>
        <a:p>
          <a:r>
            <a:rPr lang="es-CO" sz="2000" b="1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Tecnológicas </a:t>
          </a:r>
        </a:p>
      </dgm:t>
    </dgm:pt>
    <dgm:pt modelId="{021BF594-8B0A-4E4F-A216-AFB7A590904C}" type="parTrans" cxnId="{B7E2A865-1E70-4C9F-8E84-8A45B4B8DFCE}">
      <dgm:prSet/>
      <dgm:spPr/>
      <dgm:t>
        <a:bodyPr/>
        <a:lstStyle/>
        <a:p>
          <a:endParaRPr lang="es-CO"/>
        </a:p>
      </dgm:t>
    </dgm:pt>
    <dgm:pt modelId="{A0EF1680-A9DA-4096-976B-2EA4219E1215}" type="sibTrans" cxnId="{B7E2A865-1E70-4C9F-8E84-8A45B4B8DFCE}">
      <dgm:prSet/>
      <dgm:spPr/>
      <dgm:t>
        <a:bodyPr/>
        <a:lstStyle/>
        <a:p>
          <a:endParaRPr lang="es-CO"/>
        </a:p>
      </dgm:t>
    </dgm:pt>
    <dgm:pt modelId="{F7C9E6F0-42BA-465D-9414-8C91A4206C33}">
      <dgm:prSet phldrT="[Texto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75000"/>
            </a:schemeClr>
          </a:solidFill>
        </a:ln>
        <a:effectLst>
          <a:glow rad="635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es-CO" sz="2000" b="1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Gestión </a:t>
          </a:r>
        </a:p>
        <a:p>
          <a:r>
            <a:rPr lang="es-CO" sz="2000" b="1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Empresarial</a:t>
          </a:r>
        </a:p>
      </dgm:t>
    </dgm:pt>
    <dgm:pt modelId="{1171780B-D888-4DDB-9C30-99EA07D22C22}" type="parTrans" cxnId="{CFF41BDE-B946-4A21-9833-03E92F783C24}">
      <dgm:prSet/>
      <dgm:spPr/>
      <dgm:t>
        <a:bodyPr/>
        <a:lstStyle/>
        <a:p>
          <a:endParaRPr lang="es-CO"/>
        </a:p>
      </dgm:t>
    </dgm:pt>
    <dgm:pt modelId="{237FCA8C-C183-4ABB-83C1-51CF306B637E}" type="sibTrans" cxnId="{CFF41BDE-B946-4A21-9833-03E92F783C24}">
      <dgm:prSet/>
      <dgm:spPr/>
      <dgm:t>
        <a:bodyPr/>
        <a:lstStyle/>
        <a:p>
          <a:endParaRPr lang="es-CO"/>
        </a:p>
      </dgm:t>
    </dgm:pt>
    <dgm:pt modelId="{7957B95E-C5DA-4772-A2C4-35A836FF1DAA}" type="pres">
      <dgm:prSet presAssocID="{EDE16C1D-A5D0-4B02-BBFE-47AE98750967}" presName="linear" presStyleCnt="0">
        <dgm:presLayoutVars>
          <dgm:animLvl val="lvl"/>
          <dgm:resizeHandles val="exact"/>
        </dgm:presLayoutVars>
      </dgm:prSet>
      <dgm:spPr/>
    </dgm:pt>
    <dgm:pt modelId="{A56A77E5-D65B-45D0-B5BC-3CAE50FB03AD}" type="pres">
      <dgm:prSet presAssocID="{94EBA9A1-00CA-4D63-AE85-8E7623F1993E}" presName="parentText" presStyleLbl="node1" presStyleIdx="0" presStyleCnt="3" custScaleY="154548" custLinFactY="-17126" custLinFactNeighborX="40948" custLinFactNeighborY="-100000">
        <dgm:presLayoutVars>
          <dgm:chMax val="0"/>
          <dgm:bulletEnabled val="1"/>
        </dgm:presLayoutVars>
      </dgm:prSet>
      <dgm:spPr/>
    </dgm:pt>
    <dgm:pt modelId="{B3EECAC8-3316-4633-A272-12790B830423}" type="pres">
      <dgm:prSet presAssocID="{84BFFEFE-C881-4F98-9853-D9F8AA4501DC}" presName="spacer" presStyleCnt="0"/>
      <dgm:spPr/>
    </dgm:pt>
    <dgm:pt modelId="{37BD49C2-B1CE-438C-9393-E918A41B8355}" type="pres">
      <dgm:prSet presAssocID="{E1CFAF42-3DEC-445F-BAD6-4E5DB300B2F6}" presName="parentText" presStyleLbl="node1" presStyleIdx="1" presStyleCnt="3" custScaleY="81685">
        <dgm:presLayoutVars>
          <dgm:chMax val="0"/>
          <dgm:bulletEnabled val="1"/>
        </dgm:presLayoutVars>
      </dgm:prSet>
      <dgm:spPr/>
    </dgm:pt>
    <dgm:pt modelId="{7A42383C-C8A8-4DDC-897C-0B4DEFC65623}" type="pres">
      <dgm:prSet presAssocID="{A0EF1680-A9DA-4096-976B-2EA4219E1215}" presName="spacer" presStyleCnt="0"/>
      <dgm:spPr/>
    </dgm:pt>
    <dgm:pt modelId="{E8E70F91-7AD0-4DE6-A876-8B76DE1B8801}" type="pres">
      <dgm:prSet presAssocID="{F7C9E6F0-42BA-465D-9414-8C91A4206C33}" presName="parentText" presStyleLbl="node1" presStyleIdx="2" presStyleCnt="3" custScaleY="84938" custLinFactY="75538" custLinFactNeighborX="-500" custLinFactNeighborY="100000">
        <dgm:presLayoutVars>
          <dgm:chMax val="0"/>
          <dgm:bulletEnabled val="1"/>
        </dgm:presLayoutVars>
      </dgm:prSet>
      <dgm:spPr/>
    </dgm:pt>
  </dgm:ptLst>
  <dgm:cxnLst>
    <dgm:cxn modelId="{6D5C151B-2CBF-4280-9590-5C7738185496}" srcId="{EDE16C1D-A5D0-4B02-BBFE-47AE98750967}" destId="{94EBA9A1-00CA-4D63-AE85-8E7623F1993E}" srcOrd="0" destOrd="0" parTransId="{29C2DE6C-6FB7-446C-93CE-00335274BF52}" sibTransId="{84BFFEFE-C881-4F98-9853-D9F8AA4501DC}"/>
    <dgm:cxn modelId="{B7E2A865-1E70-4C9F-8E84-8A45B4B8DFCE}" srcId="{EDE16C1D-A5D0-4B02-BBFE-47AE98750967}" destId="{E1CFAF42-3DEC-445F-BAD6-4E5DB300B2F6}" srcOrd="1" destOrd="0" parTransId="{021BF594-8B0A-4E4F-A216-AFB7A590904C}" sibTransId="{A0EF1680-A9DA-4096-976B-2EA4219E1215}"/>
    <dgm:cxn modelId="{91BBE373-49FE-472F-97DA-B5F2C8C0FADF}" type="presOf" srcId="{94EBA9A1-00CA-4D63-AE85-8E7623F1993E}" destId="{A56A77E5-D65B-45D0-B5BC-3CAE50FB03AD}" srcOrd="0" destOrd="0" presId="urn:microsoft.com/office/officeart/2005/8/layout/vList2"/>
    <dgm:cxn modelId="{9EE1D1AF-5597-40B1-9F58-7621EDD41178}" type="presOf" srcId="{EDE16C1D-A5D0-4B02-BBFE-47AE98750967}" destId="{7957B95E-C5DA-4772-A2C4-35A836FF1DAA}" srcOrd="0" destOrd="0" presId="urn:microsoft.com/office/officeart/2005/8/layout/vList2"/>
    <dgm:cxn modelId="{05FF5CB1-F84C-4AA8-8384-AB7A0E1E2B49}" type="presOf" srcId="{F7C9E6F0-42BA-465D-9414-8C91A4206C33}" destId="{E8E70F91-7AD0-4DE6-A876-8B76DE1B8801}" srcOrd="0" destOrd="0" presId="urn:microsoft.com/office/officeart/2005/8/layout/vList2"/>
    <dgm:cxn modelId="{F2038BB8-437B-4922-9500-D797F41D8259}" type="presOf" srcId="{E1CFAF42-3DEC-445F-BAD6-4E5DB300B2F6}" destId="{37BD49C2-B1CE-438C-9393-E918A41B8355}" srcOrd="0" destOrd="0" presId="urn:microsoft.com/office/officeart/2005/8/layout/vList2"/>
    <dgm:cxn modelId="{CFF41BDE-B946-4A21-9833-03E92F783C24}" srcId="{EDE16C1D-A5D0-4B02-BBFE-47AE98750967}" destId="{F7C9E6F0-42BA-465D-9414-8C91A4206C33}" srcOrd="2" destOrd="0" parTransId="{1171780B-D888-4DDB-9C30-99EA07D22C22}" sibTransId="{237FCA8C-C183-4ABB-83C1-51CF306B637E}"/>
    <dgm:cxn modelId="{DAEB2755-EF89-4AE9-BC2E-0C37242C055B}" type="presParOf" srcId="{7957B95E-C5DA-4772-A2C4-35A836FF1DAA}" destId="{A56A77E5-D65B-45D0-B5BC-3CAE50FB03AD}" srcOrd="0" destOrd="0" presId="urn:microsoft.com/office/officeart/2005/8/layout/vList2"/>
    <dgm:cxn modelId="{F0C2DBE7-4E86-4833-B62A-431A6164D58F}" type="presParOf" srcId="{7957B95E-C5DA-4772-A2C4-35A836FF1DAA}" destId="{B3EECAC8-3316-4633-A272-12790B830423}" srcOrd="1" destOrd="0" presId="urn:microsoft.com/office/officeart/2005/8/layout/vList2"/>
    <dgm:cxn modelId="{25B9AED2-000E-4C04-8CBD-27AA92971BE5}" type="presParOf" srcId="{7957B95E-C5DA-4772-A2C4-35A836FF1DAA}" destId="{37BD49C2-B1CE-438C-9393-E918A41B8355}" srcOrd="2" destOrd="0" presId="urn:microsoft.com/office/officeart/2005/8/layout/vList2"/>
    <dgm:cxn modelId="{996557E6-01B3-4D97-8137-D4BC10A6481B}" type="presParOf" srcId="{7957B95E-C5DA-4772-A2C4-35A836FF1DAA}" destId="{7A42383C-C8A8-4DDC-897C-0B4DEFC65623}" srcOrd="3" destOrd="0" presId="urn:microsoft.com/office/officeart/2005/8/layout/vList2"/>
    <dgm:cxn modelId="{3905653C-772C-409D-9CFE-EB53D9DDEB02}" type="presParOf" srcId="{7957B95E-C5DA-4772-A2C4-35A836FF1DAA}" destId="{E8E70F91-7AD0-4DE6-A876-8B76DE1B8801}" srcOrd="4" destOrd="0" presId="urn:microsoft.com/office/officeart/2005/8/layout/vList2"/>
  </dgm:cxnLst>
  <dgm:bg>
    <a:effectLst>
      <a:glow rad="63500">
        <a:schemeClr val="accent1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E3494B-2C62-4291-AF50-07F5482F22B5}" type="doc">
      <dgm:prSet loTypeId="urn:microsoft.com/office/officeart/2005/8/layout/arrow2" loCatId="process" qsTypeId="urn:microsoft.com/office/officeart/2005/8/quickstyle/simple2" qsCatId="simple" csTypeId="urn:microsoft.com/office/officeart/2005/8/colors/accent2_2" csCatId="accent2" phldr="1"/>
      <dgm:spPr/>
    </dgm:pt>
    <dgm:pt modelId="{B1A2C9C2-4BB9-48DB-BB60-E51E6449F46A}">
      <dgm:prSet phldrT="[Texto]" custT="1"/>
      <dgm:spPr/>
      <dgm:t>
        <a:bodyPr/>
        <a:lstStyle/>
        <a:p>
          <a:pPr algn="l"/>
          <a:r>
            <a:rPr lang="es-CO" sz="1200" b="1" dirty="0">
              <a:latin typeface="Arial Nova Light" panose="020B0304020202020204" pitchFamily="34" charset="0"/>
            </a:rPr>
            <a:t>2010</a:t>
          </a:r>
        </a:p>
        <a:p>
          <a:pPr algn="ctr"/>
          <a:endParaRPr lang="es-CO" sz="1200" b="1" dirty="0">
            <a:latin typeface="Arial Nova Light" panose="020B0304020202020204" pitchFamily="34" charset="0"/>
          </a:endParaRPr>
        </a:p>
        <a:p>
          <a:pPr algn="ctr"/>
          <a:r>
            <a:rPr lang="es-CO" sz="1200" dirty="0">
              <a:latin typeface="Arial Nova Light" panose="020B0304020202020204" pitchFamily="34" charset="0"/>
            </a:rPr>
            <a:t>Automatización, Modelado y Robotización</a:t>
          </a:r>
        </a:p>
      </dgm:t>
    </dgm:pt>
    <dgm:pt modelId="{49CFFFB7-A91E-4616-836C-B768B3CF3FAB}" type="parTrans" cxnId="{55C9844B-9F50-4FE3-A5C3-A89E8E1DE28D}">
      <dgm:prSet/>
      <dgm:spPr/>
      <dgm:t>
        <a:bodyPr/>
        <a:lstStyle/>
        <a:p>
          <a:endParaRPr lang="es-CO"/>
        </a:p>
      </dgm:t>
    </dgm:pt>
    <dgm:pt modelId="{4CD23057-98C9-4C99-A48B-139AC21D22A0}" type="sibTrans" cxnId="{55C9844B-9F50-4FE3-A5C3-A89E8E1DE28D}">
      <dgm:prSet/>
      <dgm:spPr/>
      <dgm:t>
        <a:bodyPr/>
        <a:lstStyle/>
        <a:p>
          <a:endParaRPr lang="es-CO"/>
        </a:p>
      </dgm:t>
    </dgm:pt>
    <dgm:pt modelId="{9CE9F611-E072-4CBF-BED3-62F570FE727E}">
      <dgm:prSet phldrT="[Texto]" custT="1"/>
      <dgm:spPr/>
      <dgm:t>
        <a:bodyPr/>
        <a:lstStyle/>
        <a:p>
          <a:pPr algn="ctr"/>
          <a:r>
            <a:rPr lang="es-CO" sz="1200" b="1" dirty="0">
              <a:latin typeface="Arial Nova Light" panose="020B0304020202020204" pitchFamily="34" charset="0"/>
            </a:rPr>
            <a:t>      2002</a:t>
          </a:r>
        </a:p>
        <a:p>
          <a:pPr algn="r"/>
          <a:endParaRPr lang="es-CO" sz="1200" b="0" dirty="0">
            <a:latin typeface="Arial Nova Light" panose="020B0304020202020204" pitchFamily="34" charset="0"/>
          </a:endParaRPr>
        </a:p>
        <a:p>
          <a:pPr algn="r"/>
          <a:r>
            <a:rPr lang="es-CO" sz="1200" b="0" dirty="0">
              <a:latin typeface="Arial Nova Light" panose="020B0304020202020204" pitchFamily="34" charset="0"/>
            </a:rPr>
            <a:t>Coba </a:t>
          </a:r>
          <a:r>
            <a:rPr lang="es-CO" sz="1200" b="0" dirty="0" err="1">
              <a:latin typeface="Arial Nova Light" panose="020B0304020202020204" pitchFamily="34" charset="0"/>
            </a:rPr>
            <a:t>Group</a:t>
          </a:r>
          <a:r>
            <a:rPr lang="es-CO" sz="1200" b="0" dirty="0">
              <a:latin typeface="Arial Nova Light" panose="020B0304020202020204" pitchFamily="34" charset="0"/>
            </a:rPr>
            <a:t>: Documentación de Procesos</a:t>
          </a:r>
        </a:p>
      </dgm:t>
    </dgm:pt>
    <dgm:pt modelId="{7A4BE1E7-0D7C-4800-9811-07EC9CCA344E}" type="parTrans" cxnId="{DDAEADF0-E1EB-4A39-8351-49654843A34B}">
      <dgm:prSet/>
      <dgm:spPr/>
      <dgm:t>
        <a:bodyPr/>
        <a:lstStyle/>
        <a:p>
          <a:endParaRPr lang="es-CO"/>
        </a:p>
      </dgm:t>
    </dgm:pt>
    <dgm:pt modelId="{A4141698-B42D-4FA0-8074-09234F230637}" type="sibTrans" cxnId="{DDAEADF0-E1EB-4A39-8351-49654843A34B}">
      <dgm:prSet/>
      <dgm:spPr/>
      <dgm:t>
        <a:bodyPr/>
        <a:lstStyle/>
        <a:p>
          <a:endParaRPr lang="es-CO"/>
        </a:p>
      </dgm:t>
    </dgm:pt>
    <dgm:pt modelId="{5C51B571-C0F9-444C-8B90-FEF59122C3C4}">
      <dgm:prSet phldrT="[Texto]" custT="1"/>
      <dgm:spPr/>
      <dgm:t>
        <a:bodyPr/>
        <a:lstStyle/>
        <a:p>
          <a:pPr algn="l"/>
          <a:r>
            <a:rPr lang="es-CO" sz="1200" b="1" dirty="0">
              <a:latin typeface="Arial Nova Light" panose="020B0304020202020204" pitchFamily="34" charset="0"/>
            </a:rPr>
            <a:t>   2006</a:t>
          </a:r>
          <a:r>
            <a:rPr lang="es-CO" sz="1200" dirty="0">
              <a:latin typeface="Arial Nova Light" panose="020B0304020202020204" pitchFamily="34" charset="0"/>
            </a:rPr>
            <a:t> </a:t>
          </a:r>
        </a:p>
        <a:p>
          <a:pPr algn="r"/>
          <a:endParaRPr lang="es-CO" sz="1200" dirty="0">
            <a:latin typeface="Arial Nova Light" panose="020B0304020202020204" pitchFamily="34" charset="0"/>
          </a:endParaRPr>
        </a:p>
        <a:p>
          <a:pPr algn="r"/>
          <a:r>
            <a:rPr lang="es-CO" sz="1200" dirty="0">
              <a:latin typeface="Arial Nova Light" panose="020B0304020202020204" pitchFamily="34" charset="0"/>
            </a:rPr>
            <a:t>Arquitectura de Procesos (MEP)</a:t>
          </a:r>
        </a:p>
      </dgm:t>
    </dgm:pt>
    <dgm:pt modelId="{CAA7D9E0-98F9-4EEF-8970-7943F591E823}" type="parTrans" cxnId="{0DB27B40-8077-47C9-800C-CCCC4512C3BC}">
      <dgm:prSet/>
      <dgm:spPr/>
      <dgm:t>
        <a:bodyPr/>
        <a:lstStyle/>
        <a:p>
          <a:endParaRPr lang="es-CO"/>
        </a:p>
      </dgm:t>
    </dgm:pt>
    <dgm:pt modelId="{D9E56289-E2E6-4B40-BCC8-EAA23D865A38}" type="sibTrans" cxnId="{0DB27B40-8077-47C9-800C-CCCC4512C3BC}">
      <dgm:prSet/>
      <dgm:spPr/>
      <dgm:t>
        <a:bodyPr/>
        <a:lstStyle/>
        <a:p>
          <a:endParaRPr lang="es-CO"/>
        </a:p>
      </dgm:t>
    </dgm:pt>
    <dgm:pt modelId="{9F72A015-1894-4D00-A5E7-214AE554C5D9}">
      <dgm:prSet custT="1"/>
      <dgm:spPr/>
      <dgm:t>
        <a:bodyPr/>
        <a:lstStyle/>
        <a:p>
          <a:endParaRPr lang="es-CO" sz="1200" b="1" dirty="0">
            <a:latin typeface="Arial Nova Light" panose="020B0304020202020204" pitchFamily="34" charset="0"/>
          </a:endParaRPr>
        </a:p>
        <a:p>
          <a:r>
            <a:rPr lang="es-CO" sz="1200" b="1" dirty="0">
              <a:latin typeface="Arial Nova Light" panose="020B0304020202020204" pitchFamily="34" charset="0"/>
            </a:rPr>
            <a:t>2015</a:t>
          </a:r>
          <a:r>
            <a:rPr lang="es-CO" sz="1200" dirty="0">
              <a:latin typeface="Arial Nova Light" panose="020B0304020202020204" pitchFamily="34" charset="0"/>
            </a:rPr>
            <a:t> </a:t>
          </a:r>
        </a:p>
        <a:p>
          <a:endParaRPr lang="es-CO" sz="1200" dirty="0">
            <a:latin typeface="Arial Nova Light" panose="020B0304020202020204" pitchFamily="34" charset="0"/>
          </a:endParaRPr>
        </a:p>
        <a:p>
          <a:endParaRPr lang="es-CO" sz="1200" dirty="0">
            <a:latin typeface="Arial Nova Light" panose="020B0304020202020204" pitchFamily="34" charset="0"/>
          </a:endParaRPr>
        </a:p>
        <a:p>
          <a:r>
            <a:rPr lang="es-CO" sz="1200" dirty="0">
              <a:latin typeface="Arial Nova Light" panose="020B0304020202020204" pitchFamily="34" charset="0"/>
            </a:rPr>
            <a:t>Arquitectura de negocio</a:t>
          </a:r>
        </a:p>
      </dgm:t>
    </dgm:pt>
    <dgm:pt modelId="{A9C6EC5C-E666-4418-BDAA-0DDE9AFC6C3B}" type="parTrans" cxnId="{9699C741-DD70-4E98-BE84-5B58333F8382}">
      <dgm:prSet/>
      <dgm:spPr/>
      <dgm:t>
        <a:bodyPr/>
        <a:lstStyle/>
        <a:p>
          <a:endParaRPr lang="es-CO"/>
        </a:p>
      </dgm:t>
    </dgm:pt>
    <dgm:pt modelId="{E5876913-7831-4680-9FD2-864F5A736981}" type="sibTrans" cxnId="{9699C741-DD70-4E98-BE84-5B58333F8382}">
      <dgm:prSet/>
      <dgm:spPr/>
      <dgm:t>
        <a:bodyPr/>
        <a:lstStyle/>
        <a:p>
          <a:endParaRPr lang="es-CO"/>
        </a:p>
      </dgm:t>
    </dgm:pt>
    <dgm:pt modelId="{644C9390-21B2-4C8A-94E8-8C28F99462B9}">
      <dgm:prSet custT="1"/>
      <dgm:spPr/>
      <dgm:t>
        <a:bodyPr/>
        <a:lstStyle/>
        <a:p>
          <a:pPr algn="l"/>
          <a:r>
            <a:rPr lang="es-CO" sz="1200" b="1" dirty="0">
              <a:latin typeface="Arial Nova Light" panose="020B0304020202020204" pitchFamily="34" charset="0"/>
            </a:rPr>
            <a:t>   2018</a:t>
          </a:r>
          <a:endParaRPr lang="es-CO" sz="1200" dirty="0">
            <a:latin typeface="Arial Nova Light" panose="020B0304020202020204" pitchFamily="34" charset="0"/>
          </a:endParaRPr>
        </a:p>
        <a:p>
          <a:pPr algn="r"/>
          <a:endParaRPr lang="es-CO" sz="1200" dirty="0">
            <a:latin typeface="Arial Nova Light" panose="020B0304020202020204" pitchFamily="34" charset="0"/>
          </a:endParaRPr>
        </a:p>
        <a:p>
          <a:pPr algn="r"/>
          <a:endParaRPr lang="es-CO" sz="1200" dirty="0">
            <a:latin typeface="Arial Nova Light" panose="020B0304020202020204" pitchFamily="34" charset="0"/>
          </a:endParaRPr>
        </a:p>
        <a:p>
          <a:pPr algn="l"/>
          <a:r>
            <a:rPr lang="es-CO" sz="1200" dirty="0">
              <a:latin typeface="Arial Nova Light" panose="020B0304020202020204" pitchFamily="34" charset="0"/>
            </a:rPr>
            <a:t>RLPTG - Red Latinoamericana de Procesos, Tecnología y gestión</a:t>
          </a:r>
        </a:p>
      </dgm:t>
    </dgm:pt>
    <dgm:pt modelId="{39B8561A-6C1B-407F-BAC8-A7162DD39DC0}" type="parTrans" cxnId="{02850C33-7C0C-46E8-B037-9F8591144765}">
      <dgm:prSet/>
      <dgm:spPr/>
      <dgm:t>
        <a:bodyPr/>
        <a:lstStyle/>
        <a:p>
          <a:endParaRPr lang="es-CO"/>
        </a:p>
      </dgm:t>
    </dgm:pt>
    <dgm:pt modelId="{EC49E1D2-13A2-4C25-A38C-E7D986ECF3EE}" type="sibTrans" cxnId="{02850C33-7C0C-46E8-B037-9F8591144765}">
      <dgm:prSet/>
      <dgm:spPr/>
      <dgm:t>
        <a:bodyPr/>
        <a:lstStyle/>
        <a:p>
          <a:endParaRPr lang="es-CO"/>
        </a:p>
      </dgm:t>
    </dgm:pt>
    <dgm:pt modelId="{773D5182-32D7-40A0-A95E-FED631FB7E1E}" type="pres">
      <dgm:prSet presAssocID="{7AE3494B-2C62-4291-AF50-07F5482F22B5}" presName="arrowDiagram" presStyleCnt="0">
        <dgm:presLayoutVars>
          <dgm:chMax val="5"/>
          <dgm:dir/>
          <dgm:resizeHandles val="exact"/>
        </dgm:presLayoutVars>
      </dgm:prSet>
      <dgm:spPr/>
    </dgm:pt>
    <dgm:pt modelId="{5EC7B22E-E274-4E85-8E1A-354A842BEEF3}" type="pres">
      <dgm:prSet presAssocID="{7AE3494B-2C62-4291-AF50-07F5482F22B5}" presName="arrow" presStyleLbl="bgShp" presStyleIdx="0" presStyleCnt="1" custLinFactNeighborX="1996" custLinFactNeighborY="-418"/>
      <dgm:spPr>
        <a:solidFill>
          <a:schemeClr val="accent1">
            <a:lumMod val="40000"/>
            <a:lumOff val="60000"/>
          </a:schemeClr>
        </a:solidFill>
      </dgm:spPr>
    </dgm:pt>
    <dgm:pt modelId="{540A11EF-CF76-4989-87E9-983DB589BDFC}" type="pres">
      <dgm:prSet presAssocID="{7AE3494B-2C62-4291-AF50-07F5482F22B5}" presName="arrowDiagram5" presStyleCnt="0"/>
      <dgm:spPr/>
    </dgm:pt>
    <dgm:pt modelId="{C7F29AD6-8EAA-446E-AEF7-DCBC12942D43}" type="pres">
      <dgm:prSet presAssocID="{9CE9F611-E072-4CBF-BED3-62F570FE727E}" presName="bullet5a" presStyleLbl="node1" presStyleIdx="0" presStyleCnt="5"/>
      <dgm:spPr>
        <a:solidFill>
          <a:schemeClr val="accent1"/>
        </a:solidFill>
      </dgm:spPr>
    </dgm:pt>
    <dgm:pt modelId="{A47A7DE5-CDC1-409E-95E8-CEDE5681D31B}" type="pres">
      <dgm:prSet presAssocID="{9CE9F611-E072-4CBF-BED3-62F570FE727E}" presName="textBox5a" presStyleLbl="revTx" presStyleIdx="0" presStyleCnt="5" custScaleX="171627" custLinFactNeighborX="-40527" custLinFactNeighborY="-2849">
        <dgm:presLayoutVars>
          <dgm:bulletEnabled val="1"/>
        </dgm:presLayoutVars>
      </dgm:prSet>
      <dgm:spPr/>
    </dgm:pt>
    <dgm:pt modelId="{85082E38-2C87-49FD-96D9-9589AD07D895}" type="pres">
      <dgm:prSet presAssocID="{5C51B571-C0F9-444C-8B90-FEF59122C3C4}" presName="bullet5b" presStyleLbl="node1" presStyleIdx="1" presStyleCnt="5"/>
      <dgm:spPr>
        <a:solidFill>
          <a:schemeClr val="accent1"/>
        </a:solidFill>
      </dgm:spPr>
    </dgm:pt>
    <dgm:pt modelId="{8A320BA7-9EAC-4B72-80A8-55CF06A7FE0F}" type="pres">
      <dgm:prSet presAssocID="{5C51B571-C0F9-444C-8B90-FEF59122C3C4}" presName="textBox5b" presStyleLbl="revTx" presStyleIdx="1" presStyleCnt="5" custLinFactNeighborX="-2736" custLinFactNeighborY="-6210">
        <dgm:presLayoutVars>
          <dgm:bulletEnabled val="1"/>
        </dgm:presLayoutVars>
      </dgm:prSet>
      <dgm:spPr/>
    </dgm:pt>
    <dgm:pt modelId="{959A23D6-C8CE-402D-9C95-9C9AEE371538}" type="pres">
      <dgm:prSet presAssocID="{B1A2C9C2-4BB9-48DB-BB60-E51E6449F46A}" presName="bullet5c" presStyleLbl="node1" presStyleIdx="2" presStyleCnt="5"/>
      <dgm:spPr>
        <a:solidFill>
          <a:schemeClr val="accent1"/>
        </a:solidFill>
      </dgm:spPr>
    </dgm:pt>
    <dgm:pt modelId="{35A88DBD-9BB4-4641-BE5B-B479B107102C}" type="pres">
      <dgm:prSet presAssocID="{B1A2C9C2-4BB9-48DB-BB60-E51E6449F46A}" presName="textBox5c" presStyleLbl="revTx" presStyleIdx="2" presStyleCnt="5" custLinFactNeighborX="3336" custLinFactNeighborY="-3084">
        <dgm:presLayoutVars>
          <dgm:bulletEnabled val="1"/>
        </dgm:presLayoutVars>
      </dgm:prSet>
      <dgm:spPr/>
    </dgm:pt>
    <dgm:pt modelId="{E36D54E7-02C8-49C3-B02E-8331B07DD006}" type="pres">
      <dgm:prSet presAssocID="{9F72A015-1894-4D00-A5E7-214AE554C5D9}" presName="bullet5d" presStyleLbl="node1" presStyleIdx="3" presStyleCnt="5"/>
      <dgm:spPr>
        <a:solidFill>
          <a:schemeClr val="accent1"/>
        </a:solidFill>
      </dgm:spPr>
    </dgm:pt>
    <dgm:pt modelId="{B946369F-3E13-4B51-BA5E-FC3708FBF4AA}" type="pres">
      <dgm:prSet presAssocID="{9F72A015-1894-4D00-A5E7-214AE554C5D9}" presName="textBox5d" presStyleLbl="revTx" presStyleIdx="3" presStyleCnt="5" custScaleY="98631" custLinFactNeighborX="1243" custLinFactNeighborY="-8557">
        <dgm:presLayoutVars>
          <dgm:bulletEnabled val="1"/>
        </dgm:presLayoutVars>
      </dgm:prSet>
      <dgm:spPr/>
    </dgm:pt>
    <dgm:pt modelId="{F70A9652-D55C-41DE-BA8A-CBD5511A0B8A}" type="pres">
      <dgm:prSet presAssocID="{644C9390-21B2-4C8A-94E8-8C28F99462B9}" presName="bullet5e" presStyleLbl="node1" presStyleIdx="4" presStyleCnt="5"/>
      <dgm:spPr>
        <a:solidFill>
          <a:schemeClr val="accent1"/>
        </a:solidFill>
      </dgm:spPr>
    </dgm:pt>
    <dgm:pt modelId="{F3A73A5D-7FC2-46E9-94AA-F82E4DDD6C93}" type="pres">
      <dgm:prSet presAssocID="{644C9390-21B2-4C8A-94E8-8C28F99462B9}" presName="textBox5e" presStyleLbl="revTx" presStyleIdx="4" presStyleCnt="5" custLinFactNeighborX="-4543" custLinFactNeighborY="4760">
        <dgm:presLayoutVars>
          <dgm:bulletEnabled val="1"/>
        </dgm:presLayoutVars>
      </dgm:prSet>
      <dgm:spPr/>
    </dgm:pt>
  </dgm:ptLst>
  <dgm:cxnLst>
    <dgm:cxn modelId="{02850C33-7C0C-46E8-B037-9F8591144765}" srcId="{7AE3494B-2C62-4291-AF50-07F5482F22B5}" destId="{644C9390-21B2-4C8A-94E8-8C28F99462B9}" srcOrd="4" destOrd="0" parTransId="{39B8561A-6C1B-407F-BAC8-A7162DD39DC0}" sibTransId="{EC49E1D2-13A2-4C25-A38C-E7D986ECF3EE}"/>
    <dgm:cxn modelId="{3AEA9C3A-A238-4E32-A981-F03F11D80E5F}" type="presOf" srcId="{5C51B571-C0F9-444C-8B90-FEF59122C3C4}" destId="{8A320BA7-9EAC-4B72-80A8-55CF06A7FE0F}" srcOrd="0" destOrd="0" presId="urn:microsoft.com/office/officeart/2005/8/layout/arrow2"/>
    <dgm:cxn modelId="{0DB27B40-8077-47C9-800C-CCCC4512C3BC}" srcId="{7AE3494B-2C62-4291-AF50-07F5482F22B5}" destId="{5C51B571-C0F9-444C-8B90-FEF59122C3C4}" srcOrd="1" destOrd="0" parTransId="{CAA7D9E0-98F9-4EEF-8970-7943F591E823}" sibTransId="{D9E56289-E2E6-4B40-BCC8-EAA23D865A38}"/>
    <dgm:cxn modelId="{9699C741-DD70-4E98-BE84-5B58333F8382}" srcId="{7AE3494B-2C62-4291-AF50-07F5482F22B5}" destId="{9F72A015-1894-4D00-A5E7-214AE554C5D9}" srcOrd="3" destOrd="0" parTransId="{A9C6EC5C-E666-4418-BDAA-0DDE9AFC6C3B}" sibTransId="{E5876913-7831-4680-9FD2-864F5A736981}"/>
    <dgm:cxn modelId="{55C9844B-9F50-4FE3-A5C3-A89E8E1DE28D}" srcId="{7AE3494B-2C62-4291-AF50-07F5482F22B5}" destId="{B1A2C9C2-4BB9-48DB-BB60-E51E6449F46A}" srcOrd="2" destOrd="0" parTransId="{49CFFFB7-A91E-4616-836C-B768B3CF3FAB}" sibTransId="{4CD23057-98C9-4C99-A48B-139AC21D22A0}"/>
    <dgm:cxn modelId="{90A45B8C-94D4-4046-9FE5-CF77409225BA}" type="presOf" srcId="{9F72A015-1894-4D00-A5E7-214AE554C5D9}" destId="{B946369F-3E13-4B51-BA5E-FC3708FBF4AA}" srcOrd="0" destOrd="0" presId="urn:microsoft.com/office/officeart/2005/8/layout/arrow2"/>
    <dgm:cxn modelId="{CEEC389B-C9D5-414C-AD08-E4CC200F625A}" type="presOf" srcId="{B1A2C9C2-4BB9-48DB-BB60-E51E6449F46A}" destId="{35A88DBD-9BB4-4641-BE5B-B479B107102C}" srcOrd="0" destOrd="0" presId="urn:microsoft.com/office/officeart/2005/8/layout/arrow2"/>
    <dgm:cxn modelId="{90D0C8A3-F440-42E5-AA8D-13623933AF4E}" type="presOf" srcId="{644C9390-21B2-4C8A-94E8-8C28F99462B9}" destId="{F3A73A5D-7FC2-46E9-94AA-F82E4DDD6C93}" srcOrd="0" destOrd="0" presId="urn:microsoft.com/office/officeart/2005/8/layout/arrow2"/>
    <dgm:cxn modelId="{16CC95CA-4D12-4D58-B8AC-D986546B1CCF}" type="presOf" srcId="{7AE3494B-2C62-4291-AF50-07F5482F22B5}" destId="{773D5182-32D7-40A0-A95E-FED631FB7E1E}" srcOrd="0" destOrd="0" presId="urn:microsoft.com/office/officeart/2005/8/layout/arrow2"/>
    <dgm:cxn modelId="{691F7BD7-BA00-4BB2-BDB9-72AA6EE07409}" type="presOf" srcId="{9CE9F611-E072-4CBF-BED3-62F570FE727E}" destId="{A47A7DE5-CDC1-409E-95E8-CEDE5681D31B}" srcOrd="0" destOrd="0" presId="urn:microsoft.com/office/officeart/2005/8/layout/arrow2"/>
    <dgm:cxn modelId="{DDAEADF0-E1EB-4A39-8351-49654843A34B}" srcId="{7AE3494B-2C62-4291-AF50-07F5482F22B5}" destId="{9CE9F611-E072-4CBF-BED3-62F570FE727E}" srcOrd="0" destOrd="0" parTransId="{7A4BE1E7-0D7C-4800-9811-07EC9CCA344E}" sibTransId="{A4141698-B42D-4FA0-8074-09234F230637}"/>
    <dgm:cxn modelId="{A2ED6534-D18B-4797-B373-12A2B5EAA152}" type="presParOf" srcId="{773D5182-32D7-40A0-A95E-FED631FB7E1E}" destId="{5EC7B22E-E274-4E85-8E1A-354A842BEEF3}" srcOrd="0" destOrd="0" presId="urn:microsoft.com/office/officeart/2005/8/layout/arrow2"/>
    <dgm:cxn modelId="{A1E060AC-F6F9-4B0C-A3F0-1933B9FE906E}" type="presParOf" srcId="{773D5182-32D7-40A0-A95E-FED631FB7E1E}" destId="{540A11EF-CF76-4989-87E9-983DB589BDFC}" srcOrd="1" destOrd="0" presId="urn:microsoft.com/office/officeart/2005/8/layout/arrow2"/>
    <dgm:cxn modelId="{3AFB3CBC-3E12-4DBD-8BE6-83DD8ADBE6C6}" type="presParOf" srcId="{540A11EF-CF76-4989-87E9-983DB589BDFC}" destId="{C7F29AD6-8EAA-446E-AEF7-DCBC12942D43}" srcOrd="0" destOrd="0" presId="urn:microsoft.com/office/officeart/2005/8/layout/arrow2"/>
    <dgm:cxn modelId="{BB02F750-3883-47F5-B2DB-87EDF83BD365}" type="presParOf" srcId="{540A11EF-CF76-4989-87E9-983DB589BDFC}" destId="{A47A7DE5-CDC1-409E-95E8-CEDE5681D31B}" srcOrd="1" destOrd="0" presId="urn:microsoft.com/office/officeart/2005/8/layout/arrow2"/>
    <dgm:cxn modelId="{1BD52F6F-4B35-4B16-A21D-94743D05ECE9}" type="presParOf" srcId="{540A11EF-CF76-4989-87E9-983DB589BDFC}" destId="{85082E38-2C87-49FD-96D9-9589AD07D895}" srcOrd="2" destOrd="0" presId="urn:microsoft.com/office/officeart/2005/8/layout/arrow2"/>
    <dgm:cxn modelId="{91C7B166-B6D7-4052-9A1B-70B48EECB7DF}" type="presParOf" srcId="{540A11EF-CF76-4989-87E9-983DB589BDFC}" destId="{8A320BA7-9EAC-4B72-80A8-55CF06A7FE0F}" srcOrd="3" destOrd="0" presId="urn:microsoft.com/office/officeart/2005/8/layout/arrow2"/>
    <dgm:cxn modelId="{326F0768-1C68-4EA9-B41F-47F62E226866}" type="presParOf" srcId="{540A11EF-CF76-4989-87E9-983DB589BDFC}" destId="{959A23D6-C8CE-402D-9C95-9C9AEE371538}" srcOrd="4" destOrd="0" presId="urn:microsoft.com/office/officeart/2005/8/layout/arrow2"/>
    <dgm:cxn modelId="{C729BEF0-BB38-4213-B186-673552C889F0}" type="presParOf" srcId="{540A11EF-CF76-4989-87E9-983DB589BDFC}" destId="{35A88DBD-9BB4-4641-BE5B-B479B107102C}" srcOrd="5" destOrd="0" presId="urn:microsoft.com/office/officeart/2005/8/layout/arrow2"/>
    <dgm:cxn modelId="{4DE6C081-0E59-4D93-AEE9-57F480A4C1CB}" type="presParOf" srcId="{540A11EF-CF76-4989-87E9-983DB589BDFC}" destId="{E36D54E7-02C8-49C3-B02E-8331B07DD006}" srcOrd="6" destOrd="0" presId="urn:microsoft.com/office/officeart/2005/8/layout/arrow2"/>
    <dgm:cxn modelId="{D969252A-FD3D-426A-9AB9-FF3D8B449383}" type="presParOf" srcId="{540A11EF-CF76-4989-87E9-983DB589BDFC}" destId="{B946369F-3E13-4B51-BA5E-FC3708FBF4AA}" srcOrd="7" destOrd="0" presId="urn:microsoft.com/office/officeart/2005/8/layout/arrow2"/>
    <dgm:cxn modelId="{063A725E-DFAC-40CB-9E85-73FAD16B6E3B}" type="presParOf" srcId="{540A11EF-CF76-4989-87E9-983DB589BDFC}" destId="{F70A9652-D55C-41DE-BA8A-CBD5511A0B8A}" srcOrd="8" destOrd="0" presId="urn:microsoft.com/office/officeart/2005/8/layout/arrow2"/>
    <dgm:cxn modelId="{09C43310-D87F-4463-9AB2-B0A795FFBC28}" type="presParOf" srcId="{540A11EF-CF76-4989-87E9-983DB589BDFC}" destId="{F3A73A5D-7FC2-46E9-94AA-F82E4DDD6C93}" srcOrd="9" destOrd="0" presId="urn:microsoft.com/office/officeart/2005/8/layout/arrow2"/>
  </dgm:cxnLst>
  <dgm:bg>
    <a:noFill/>
    <a:effectLst>
      <a:softEdge rad="63500"/>
    </a:effectLst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D6D385-0AC7-4BD0-9D3C-D2D5ED780972}">
      <dsp:nvSpPr>
        <dsp:cNvPr id="0" name=""/>
        <dsp:cNvSpPr/>
      </dsp:nvSpPr>
      <dsp:spPr>
        <a:xfrm rot="5400000">
          <a:off x="3506806" y="130656"/>
          <a:ext cx="2008628" cy="174750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kern="1200" dirty="0">
              <a:latin typeface="Arial Nova Light" panose="020B0304020202020204" pitchFamily="34" charset="0"/>
            </a:rPr>
            <a:t>HONESTIDAD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kern="1200" dirty="0">
              <a:latin typeface="Arial Nova Light" panose="020B0304020202020204" pitchFamily="34" charset="0"/>
            </a:rPr>
            <a:t>Inspiramos relaciones de confianza</a:t>
          </a:r>
        </a:p>
      </dsp:txBody>
      <dsp:txXfrm rot="-5400000">
        <a:off x="3909687" y="313106"/>
        <a:ext cx="1202866" cy="1382606"/>
      </dsp:txXfrm>
    </dsp:sp>
    <dsp:sp modelId="{A18FCF2B-1CAB-41AF-BCE8-25D9B9366ADE}">
      <dsp:nvSpPr>
        <dsp:cNvPr id="0" name=""/>
        <dsp:cNvSpPr/>
      </dsp:nvSpPr>
      <dsp:spPr>
        <a:xfrm>
          <a:off x="0" y="1840416"/>
          <a:ext cx="2241629" cy="120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9525F9-C36A-4E2E-B75E-269B54B2BEDA}">
      <dsp:nvSpPr>
        <dsp:cNvPr id="0" name=""/>
        <dsp:cNvSpPr/>
      </dsp:nvSpPr>
      <dsp:spPr>
        <a:xfrm rot="5400000">
          <a:off x="1619499" y="130656"/>
          <a:ext cx="2008628" cy="174750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3600" kern="1200"/>
        </a:p>
      </dsp:txBody>
      <dsp:txXfrm rot="-5400000">
        <a:off x="2022380" y="313106"/>
        <a:ext cx="1202866" cy="1382606"/>
      </dsp:txXfrm>
    </dsp:sp>
    <dsp:sp modelId="{3D8B9802-F0B5-41F0-9564-780001685F91}">
      <dsp:nvSpPr>
        <dsp:cNvPr id="0" name=""/>
        <dsp:cNvSpPr/>
      </dsp:nvSpPr>
      <dsp:spPr>
        <a:xfrm rot="5400000">
          <a:off x="2559537" y="1835580"/>
          <a:ext cx="2008628" cy="1747506"/>
        </a:xfrm>
        <a:prstGeom prst="hexagon">
          <a:avLst>
            <a:gd name="adj" fmla="val 25000"/>
            <a:gd name="vf" fmla="val 11547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400" kern="1200"/>
        </a:p>
      </dsp:txBody>
      <dsp:txXfrm rot="-5400000">
        <a:off x="2962418" y="2018030"/>
        <a:ext cx="1202866" cy="1382606"/>
      </dsp:txXfrm>
    </dsp:sp>
    <dsp:sp modelId="{33247EF9-6706-4E59-B54E-79665C048A4A}">
      <dsp:nvSpPr>
        <dsp:cNvPr id="0" name=""/>
        <dsp:cNvSpPr/>
      </dsp:nvSpPr>
      <dsp:spPr>
        <a:xfrm>
          <a:off x="448468" y="2106744"/>
          <a:ext cx="2169318" cy="120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530B91-921E-4DFA-952D-9C03A9BF2DF5}">
      <dsp:nvSpPr>
        <dsp:cNvPr id="0" name=""/>
        <dsp:cNvSpPr/>
      </dsp:nvSpPr>
      <dsp:spPr>
        <a:xfrm rot="5400000">
          <a:off x="4446844" y="1835580"/>
          <a:ext cx="2008628" cy="174750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3600" kern="1200">
            <a:latin typeface="Arial Nova Light" panose="020B0304020202020204" pitchFamily="34" charset="0"/>
          </a:endParaRPr>
        </a:p>
      </dsp:txBody>
      <dsp:txXfrm rot="-5400000">
        <a:off x="4849725" y="2018030"/>
        <a:ext cx="1202866" cy="1382606"/>
      </dsp:txXfrm>
    </dsp:sp>
    <dsp:sp modelId="{323C0D16-B72C-4BAC-9BF4-ACDF5EB6C573}">
      <dsp:nvSpPr>
        <dsp:cNvPr id="0" name=""/>
        <dsp:cNvSpPr/>
      </dsp:nvSpPr>
      <dsp:spPr>
        <a:xfrm rot="5400000">
          <a:off x="3506806" y="3529817"/>
          <a:ext cx="2008628" cy="1768878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0007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350" b="1" kern="1200" dirty="0">
              <a:latin typeface="Arial Nova Light" panose="020B0304020202020204" pitchFamily="34" charset="0"/>
            </a:rPr>
            <a:t>DESARROLLO</a:t>
          </a:r>
        </a:p>
        <a:p>
          <a:pPr marL="0" lvl="0" indent="0" algn="ctr" defTabSz="60007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kern="1200" dirty="0">
              <a:latin typeface="Arial Nova Light" panose="020B0304020202020204" pitchFamily="34" charset="0"/>
            </a:rPr>
            <a:t>Promovemos</a:t>
          </a:r>
        </a:p>
        <a:p>
          <a:pPr marL="0" lvl="0" indent="0" algn="ctr" defTabSz="60007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kern="1200" dirty="0">
              <a:latin typeface="Arial Nova Light" panose="020B0304020202020204" pitchFamily="34" charset="0"/>
            </a:rPr>
            <a:t>Adaptación y aprendizaje continuo </a:t>
          </a:r>
        </a:p>
      </dsp:txBody>
      <dsp:txXfrm rot="-5400000">
        <a:off x="3903900" y="3724734"/>
        <a:ext cx="1214440" cy="1379044"/>
      </dsp:txXfrm>
    </dsp:sp>
    <dsp:sp modelId="{841473CF-9B3F-4A4D-8E8F-80F2DD5D0383}">
      <dsp:nvSpPr>
        <dsp:cNvPr id="0" name=""/>
        <dsp:cNvSpPr/>
      </dsp:nvSpPr>
      <dsp:spPr>
        <a:xfrm>
          <a:off x="5437901" y="3811668"/>
          <a:ext cx="2241629" cy="120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1A06FC-2302-47C1-8758-2ED3DC66E989}">
      <dsp:nvSpPr>
        <dsp:cNvPr id="0" name=""/>
        <dsp:cNvSpPr/>
      </dsp:nvSpPr>
      <dsp:spPr>
        <a:xfrm rot="5400000">
          <a:off x="1619499" y="3540503"/>
          <a:ext cx="2008628" cy="174750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3600" kern="1200"/>
        </a:p>
      </dsp:txBody>
      <dsp:txXfrm rot="-5400000">
        <a:off x="2022380" y="3722953"/>
        <a:ext cx="1202866" cy="13826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6A77E5-D65B-45D0-B5BC-3CAE50FB03AD}">
      <dsp:nvSpPr>
        <dsp:cNvPr id="0" name=""/>
        <dsp:cNvSpPr/>
      </dsp:nvSpPr>
      <dsp:spPr>
        <a:xfrm>
          <a:off x="0" y="0"/>
          <a:ext cx="5224979" cy="2074922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>
          <a:glow rad="635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b="1" kern="1200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Arquitectura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b="1" kern="1200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 del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b="1" kern="1200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Negocio</a:t>
          </a:r>
        </a:p>
      </dsp:txBody>
      <dsp:txXfrm>
        <a:off x="101289" y="101289"/>
        <a:ext cx="5022401" cy="1872344"/>
      </dsp:txXfrm>
    </dsp:sp>
    <dsp:sp modelId="{37BD49C2-B1CE-438C-9393-E918A41B8355}">
      <dsp:nvSpPr>
        <dsp:cNvPr id="0" name=""/>
        <dsp:cNvSpPr/>
      </dsp:nvSpPr>
      <dsp:spPr>
        <a:xfrm>
          <a:off x="0" y="2207686"/>
          <a:ext cx="5224979" cy="1096682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>
          <a:glow rad="635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b="1" kern="1200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Soluciones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b="1" kern="1200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Tecnológicas </a:t>
          </a:r>
        </a:p>
      </dsp:txBody>
      <dsp:txXfrm>
        <a:off x="53536" y="2261222"/>
        <a:ext cx="5117907" cy="989610"/>
      </dsp:txXfrm>
    </dsp:sp>
    <dsp:sp modelId="{E8E70F91-7AD0-4DE6-A876-8B76DE1B8801}">
      <dsp:nvSpPr>
        <dsp:cNvPr id="0" name=""/>
        <dsp:cNvSpPr/>
      </dsp:nvSpPr>
      <dsp:spPr>
        <a:xfrm>
          <a:off x="0" y="3437131"/>
          <a:ext cx="5224979" cy="114035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>
          <a:glow rad="635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b="1" kern="1200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Gestión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b="1" kern="1200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rPr>
            <a:t>Empresarial</a:t>
          </a:r>
        </a:p>
      </dsp:txBody>
      <dsp:txXfrm>
        <a:off x="55668" y="3492799"/>
        <a:ext cx="5113643" cy="10290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C7B22E-E274-4E85-8E1A-354A842BEEF3}">
      <dsp:nvSpPr>
        <dsp:cNvPr id="0" name=""/>
        <dsp:cNvSpPr/>
      </dsp:nvSpPr>
      <dsp:spPr>
        <a:xfrm>
          <a:off x="0" y="21909"/>
          <a:ext cx="7423332" cy="4639582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F29AD6-8EAA-446E-AEF7-DCBC12942D43}">
      <dsp:nvSpPr>
        <dsp:cNvPr id="0" name=""/>
        <dsp:cNvSpPr/>
      </dsp:nvSpPr>
      <dsp:spPr>
        <a:xfrm>
          <a:off x="731198" y="3491296"/>
          <a:ext cx="170736" cy="170736"/>
        </a:xfrm>
        <a:prstGeom prst="ellipse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47A7DE5-CDC1-409E-95E8-CEDE5681D31B}">
      <dsp:nvSpPr>
        <dsp:cNvPr id="0" name=""/>
        <dsp:cNvSpPr/>
      </dsp:nvSpPr>
      <dsp:spPr>
        <a:xfrm>
          <a:off x="74188" y="3545205"/>
          <a:ext cx="1668997" cy="1104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47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b="1" kern="1200" dirty="0">
              <a:latin typeface="Arial Nova Light" panose="020B0304020202020204" pitchFamily="34" charset="0"/>
            </a:rPr>
            <a:t>      2002</a:t>
          </a:r>
        </a:p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200" b="0" kern="1200" dirty="0">
            <a:latin typeface="Arial Nova Light" panose="020B0304020202020204" pitchFamily="34" charset="0"/>
          </a:endParaRPr>
        </a:p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b="0" kern="1200" dirty="0">
              <a:latin typeface="Arial Nova Light" panose="020B0304020202020204" pitchFamily="34" charset="0"/>
            </a:rPr>
            <a:t>Coba </a:t>
          </a:r>
          <a:r>
            <a:rPr lang="es-CO" sz="1200" b="0" kern="1200" dirty="0" err="1">
              <a:latin typeface="Arial Nova Light" panose="020B0304020202020204" pitchFamily="34" charset="0"/>
            </a:rPr>
            <a:t>Group</a:t>
          </a:r>
          <a:r>
            <a:rPr lang="es-CO" sz="1200" b="0" kern="1200" dirty="0">
              <a:latin typeface="Arial Nova Light" panose="020B0304020202020204" pitchFamily="34" charset="0"/>
            </a:rPr>
            <a:t>: Documentación de Procesos</a:t>
          </a:r>
        </a:p>
      </dsp:txBody>
      <dsp:txXfrm>
        <a:off x="74188" y="3545205"/>
        <a:ext cx="1668997" cy="1104220"/>
      </dsp:txXfrm>
    </dsp:sp>
    <dsp:sp modelId="{85082E38-2C87-49FD-96D9-9589AD07D895}">
      <dsp:nvSpPr>
        <dsp:cNvPr id="0" name=""/>
        <dsp:cNvSpPr/>
      </dsp:nvSpPr>
      <dsp:spPr>
        <a:xfrm>
          <a:off x="1655403" y="2603280"/>
          <a:ext cx="267239" cy="267239"/>
        </a:xfrm>
        <a:prstGeom prst="ellipse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A320BA7-9EAC-4B72-80A8-55CF06A7FE0F}">
      <dsp:nvSpPr>
        <dsp:cNvPr id="0" name=""/>
        <dsp:cNvSpPr/>
      </dsp:nvSpPr>
      <dsp:spPr>
        <a:xfrm>
          <a:off x="1755308" y="2616179"/>
          <a:ext cx="1232273" cy="1943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605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b="1" kern="1200" dirty="0">
              <a:latin typeface="Arial Nova Light" panose="020B0304020202020204" pitchFamily="34" charset="0"/>
            </a:rPr>
            <a:t>   2006</a:t>
          </a:r>
          <a:r>
            <a:rPr lang="es-CO" sz="1200" kern="1200" dirty="0">
              <a:latin typeface="Arial Nova Light" panose="020B0304020202020204" pitchFamily="34" charset="0"/>
            </a:rPr>
            <a:t> </a:t>
          </a:r>
        </a:p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200" kern="1200" dirty="0">
            <a:latin typeface="Arial Nova Light" panose="020B0304020202020204" pitchFamily="34" charset="0"/>
          </a:endParaRPr>
        </a:p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kern="1200" dirty="0">
              <a:latin typeface="Arial Nova Light" panose="020B0304020202020204" pitchFamily="34" charset="0"/>
            </a:rPr>
            <a:t>Arquitectura de Procesos (MEP)</a:t>
          </a:r>
        </a:p>
      </dsp:txBody>
      <dsp:txXfrm>
        <a:off x="1755308" y="2616179"/>
        <a:ext cx="1232273" cy="1943985"/>
      </dsp:txXfrm>
    </dsp:sp>
    <dsp:sp modelId="{959A23D6-C8CE-402D-9C95-9C9AEE371538}">
      <dsp:nvSpPr>
        <dsp:cNvPr id="0" name=""/>
        <dsp:cNvSpPr/>
      </dsp:nvSpPr>
      <dsp:spPr>
        <a:xfrm>
          <a:off x="2843136" y="1895280"/>
          <a:ext cx="356319" cy="356319"/>
        </a:xfrm>
        <a:prstGeom prst="ellipse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5A88DBD-9BB4-4641-BE5B-B479B107102C}">
      <dsp:nvSpPr>
        <dsp:cNvPr id="0" name=""/>
        <dsp:cNvSpPr/>
      </dsp:nvSpPr>
      <dsp:spPr>
        <a:xfrm>
          <a:off x="3069091" y="1993026"/>
          <a:ext cx="1432703" cy="2607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8807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b="1" kern="1200" dirty="0">
              <a:latin typeface="Arial Nova Light" panose="020B0304020202020204" pitchFamily="34" charset="0"/>
            </a:rPr>
            <a:t>2010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200" b="1" kern="1200" dirty="0">
            <a:latin typeface="Arial Nova Light" panose="020B0304020202020204" pitchFamily="34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kern="1200" dirty="0">
              <a:latin typeface="Arial Nova Light" panose="020B0304020202020204" pitchFamily="34" charset="0"/>
            </a:rPr>
            <a:t>Automatización, Modelado y Robotización</a:t>
          </a:r>
        </a:p>
      </dsp:txBody>
      <dsp:txXfrm>
        <a:off x="3069091" y="1993026"/>
        <a:ext cx="1432703" cy="2607445"/>
      </dsp:txXfrm>
    </dsp:sp>
    <dsp:sp modelId="{E36D54E7-02C8-49C3-B02E-8331B07DD006}">
      <dsp:nvSpPr>
        <dsp:cNvPr id="0" name=""/>
        <dsp:cNvSpPr/>
      </dsp:nvSpPr>
      <dsp:spPr>
        <a:xfrm>
          <a:off x="4223875" y="1342242"/>
          <a:ext cx="460246" cy="460246"/>
        </a:xfrm>
        <a:prstGeom prst="ellipse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946369F-3E13-4B51-BA5E-FC3708FBF4AA}">
      <dsp:nvSpPr>
        <dsp:cNvPr id="0" name=""/>
        <dsp:cNvSpPr/>
      </dsp:nvSpPr>
      <dsp:spPr>
        <a:xfrm>
          <a:off x="4472453" y="1327647"/>
          <a:ext cx="1484666" cy="3065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75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200" b="1" kern="1200" dirty="0">
            <a:latin typeface="Arial Nova Light" panose="020B03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b="1" kern="1200" dirty="0">
              <a:latin typeface="Arial Nova Light" panose="020B0304020202020204" pitchFamily="34" charset="0"/>
            </a:rPr>
            <a:t>2015</a:t>
          </a:r>
          <a:r>
            <a:rPr lang="es-CO" sz="1200" kern="1200" dirty="0">
              <a:latin typeface="Arial Nova Light" panose="020B0304020202020204" pitchFamily="34" charset="0"/>
            </a:rPr>
            <a:t> 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200" kern="1200" dirty="0">
            <a:latin typeface="Arial Nova Light" panose="020B03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200" kern="1200" dirty="0">
            <a:latin typeface="Arial Nova Light" panose="020B03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kern="1200" dirty="0">
              <a:latin typeface="Arial Nova Light" panose="020B0304020202020204" pitchFamily="34" charset="0"/>
            </a:rPr>
            <a:t>Arquitectura de negocio</a:t>
          </a:r>
        </a:p>
      </dsp:txBody>
      <dsp:txXfrm>
        <a:off x="4472453" y="1327647"/>
        <a:ext cx="1484666" cy="3065964"/>
      </dsp:txXfrm>
    </dsp:sp>
    <dsp:sp modelId="{F70A9652-D55C-41DE-BA8A-CBD5511A0B8A}">
      <dsp:nvSpPr>
        <dsp:cNvPr id="0" name=""/>
        <dsp:cNvSpPr/>
      </dsp:nvSpPr>
      <dsp:spPr>
        <a:xfrm>
          <a:off x="5645443" y="972931"/>
          <a:ext cx="586443" cy="586443"/>
        </a:xfrm>
        <a:prstGeom prst="ellipse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3A73A5D-7FC2-46E9-94AA-F82E4DDD6C93}">
      <dsp:nvSpPr>
        <dsp:cNvPr id="0" name=""/>
        <dsp:cNvSpPr/>
      </dsp:nvSpPr>
      <dsp:spPr>
        <a:xfrm>
          <a:off x="5871217" y="1307456"/>
          <a:ext cx="1484666" cy="3414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0744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b="1" kern="1200" dirty="0">
              <a:latin typeface="Arial Nova Light" panose="020B0304020202020204" pitchFamily="34" charset="0"/>
            </a:rPr>
            <a:t>   2018</a:t>
          </a:r>
          <a:endParaRPr lang="es-CO" sz="1200" kern="1200" dirty="0">
            <a:latin typeface="Arial Nova Light" panose="020B0304020202020204" pitchFamily="34" charset="0"/>
          </a:endParaRPr>
        </a:p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200" kern="1200" dirty="0">
            <a:latin typeface="Arial Nova Light" panose="020B0304020202020204" pitchFamily="34" charset="0"/>
          </a:endParaRPr>
        </a:p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1200" kern="1200" dirty="0">
            <a:latin typeface="Arial Nova Light" panose="020B03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200" kern="1200" dirty="0">
              <a:latin typeface="Arial Nova Light" panose="020B0304020202020204" pitchFamily="34" charset="0"/>
            </a:rPr>
            <a:t>RLPTG - Red Latinoamericana de Procesos, Tecnología y gestión</a:t>
          </a:r>
        </a:p>
      </dsp:txBody>
      <dsp:txXfrm>
        <a:off x="5871217" y="1307456"/>
        <a:ext cx="1484666" cy="34147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6F6A43-E28F-41F6-843D-C786CDBA8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577E328-7B00-4E5C-AED2-777F2DD070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880840-B61B-4710-9F8C-B821AECF3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179E68-1695-445C-B844-C4F28437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8673D0-8427-4027-AB0C-403DD4222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62826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78EC4A-0C01-429F-AB87-CF904D339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34D65C-DF1D-4351-AE5A-C65F8A57E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216575-1763-49AA-BC31-84EE8E902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29EEC02-817D-49E1-A7AA-4D1119360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4D6C17-C80E-434E-A059-2A6DDDBBB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38647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B0ED75-059D-415D-9427-BED8EBABF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D6BD6A-E511-43F6-BB47-8A8EAAB612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4E83AF-FE5D-4FBA-8564-1D109F8E9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F6799E-E613-4724-8274-D2F8251D1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970C9E2-C8F1-4C91-9242-621A603E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8628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EB23AB-ABB2-459A-BBA0-80A16534A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93908A4-4344-44EA-BD6A-262F72413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9D3609D-83F9-4623-92F7-DF56A8DF08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58B2D0-869E-4B02-A447-16498881E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9501A3E-BC41-4451-8723-9F0981E10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69B9C37-A7B3-4B14-88B2-1CFACD419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34462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1A97D-2F46-45F4-B5EB-20B74A637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ADDBBAB-3F6E-483D-8A4E-6AE2F10AE4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BA5267-FCC7-4382-A9D8-17BDCED27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F47AABE-8675-4F48-BD11-D5B42388B5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144A7A6-2196-42AE-8E12-EFD2EC318E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E101E11-4404-4833-B005-EC6355A16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06CB3F2-235D-4F1C-AC44-EC9EEEF79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A09E961-B8C5-4FFD-90CC-D61D77CA8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5851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C01243-3DD7-48DF-80E1-363674080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F5E2E62-61C6-4039-A350-3F54FFD36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A1CB462-E9C6-4F23-8B87-A030E5A60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C1D452-1C40-4DCD-AD7D-155BF8AD1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0383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F960D60-F79E-4C78-8A9F-8C9EEBA36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D23C31C-5A97-41F8-8A7E-044D6EAFC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2A814D4-8D41-4E02-A379-5FB8803FA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8589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BDF791-C4C2-4CC5-BF0C-6B15788AB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78868F-9130-40A7-AFED-43DB6266F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E9319BE-C981-49F8-A8F5-F175687D3C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DE7E220-A301-4733-B945-90004DF29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C6D9BAE-08D3-42E7-A45C-FB23C93B0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6D05D4F-5D4E-424C-ADB8-1F2AC0EC7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6512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5B4C63-26EE-4068-8445-773F09525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62B00E9-3CC7-4AD7-AB5B-2C4CC4FFC2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E41CFAC-7AAE-46FA-A8A1-0BE1B543B1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EAFCE2B-73A2-4C99-A584-238799D95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92EE26C-F989-4A31-8ACE-9CD9F1549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B78D3EB-3970-425B-9A06-742D11030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7052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5ED916-2AD1-4D80-AE11-3BA6A223C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CDDCE68-8EAC-4682-8CC3-A839081006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A320A4-2664-4D56-8E2A-81EBE9CD9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C8CE1E9-FE5E-46A1-83A9-10CADA768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9535C0-B7E2-4D40-88E0-01094DF3D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2368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D3C5772-345C-44AC-B026-59F10C158E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13B413D-21C9-44C1-84CD-7ED6F94870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B14C0C-19FC-42B5-9DB4-8736C48C0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612943-F415-4D03-AE56-80E694854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4426D9-BFAC-4716-904A-9B264DE02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58737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7413AC5-A6AF-4172-971F-51D379BA7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89EEF22-F87D-4B4A-A506-71D35197A8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887AAD-767B-47CA-8D80-6796857C36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8E7B5-E124-4022-9C09-B8832293A622}" type="datetimeFigureOut">
              <a:rPr lang="es-CO" smtClean="0"/>
              <a:t>15/04/2021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B39CB2-AA28-43D5-B9C3-EC41DA009B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2A8216-7982-4E29-9653-93D69AD229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0AC6F-8497-4A7F-AE4D-A7D3F56091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096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ucontadoronline.com.br/blog/networking-o-que-e-e-como-desenvolver-uma-boa-rede-de-contatos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4.png"/><Relationship Id="rId7" Type="http://schemas.openxmlformats.org/officeDocument/2006/relationships/image" Target="../media/image9.jpg"/><Relationship Id="rId12" Type="http://schemas.openxmlformats.org/officeDocument/2006/relationships/image" Target="../media/image14.jp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3.emf"/><Relationship Id="rId7" Type="http://schemas.openxmlformats.org/officeDocument/2006/relationships/diagramData" Target="../diagrams/data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ayce-o.blogspot.com/2012/07/25-awesome-brochure-design-ideas.html" TargetMode="External"/><Relationship Id="rId11" Type="http://schemas.microsoft.com/office/2007/relationships/diagramDrawing" Target="../diagrams/drawing2.xml"/><Relationship Id="rId5" Type="http://schemas.openxmlformats.org/officeDocument/2006/relationships/image" Target="../media/image17.jpg"/><Relationship Id="rId10" Type="http://schemas.openxmlformats.org/officeDocument/2006/relationships/diagramColors" Target="../diagrams/colors2.xml"/><Relationship Id="rId4" Type="http://schemas.openxmlformats.org/officeDocument/2006/relationships/image" Target="../media/image4.png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image" Target="../media/image18.jpeg"/><Relationship Id="rId7" Type="http://schemas.openxmlformats.org/officeDocument/2006/relationships/diagramData" Target="../diagrams/data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diagramDrawing" Target="../diagrams/drawing3.xml"/><Relationship Id="rId5" Type="http://schemas.openxmlformats.org/officeDocument/2006/relationships/image" Target="../media/image3.emf"/><Relationship Id="rId10" Type="http://schemas.openxmlformats.org/officeDocument/2006/relationships/diagramColors" Target="../diagrams/colors3.xml"/><Relationship Id="rId4" Type="http://schemas.openxmlformats.org/officeDocument/2006/relationships/hyperlink" Target="https://de.wikipedia.org/wiki/Datei:Puesta_de_Sol_sobre_el_Puente_25_de_Abril.JPG" TargetMode="External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hyperlink" Target="http://www.intsis.com/" TargetMode="External"/><Relationship Id="rId3" Type="http://schemas.openxmlformats.org/officeDocument/2006/relationships/hyperlink" Target="mailto:iposada@cobagroup.com.co" TargetMode="External"/><Relationship Id="rId7" Type="http://schemas.openxmlformats.org/officeDocument/2006/relationships/hyperlink" Target="http://www.cobagroup.com.co/" TargetMode="External"/><Relationship Id="rId12" Type="http://schemas.openxmlformats.org/officeDocument/2006/relationships/hyperlink" Target="http://www.digidatadecolombia.com.co/" TargetMode="External"/><Relationship Id="rId17" Type="http://schemas.openxmlformats.org/officeDocument/2006/relationships/image" Target="../media/image23.jpg"/><Relationship Id="rId2" Type="http://schemas.openxmlformats.org/officeDocument/2006/relationships/hyperlink" Target="mailto:worjuela@cobagroup.com.co" TargetMode="External"/><Relationship Id="rId16" Type="http://schemas.openxmlformats.org/officeDocument/2006/relationships/hyperlink" Target="http://www.archicentro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11" Type="http://schemas.openxmlformats.org/officeDocument/2006/relationships/hyperlink" Target="http://www.interact.com.br/" TargetMode="External"/><Relationship Id="rId5" Type="http://schemas.openxmlformats.org/officeDocument/2006/relationships/image" Target="../media/image2.png"/><Relationship Id="rId15" Type="http://schemas.openxmlformats.org/officeDocument/2006/relationships/hyperlink" Target="http://www.astran.com.mx/" TargetMode="External"/><Relationship Id="rId10" Type="http://schemas.openxmlformats.org/officeDocument/2006/relationships/hyperlink" Target="http://www.core-business.com.co/" TargetMode="External"/><Relationship Id="rId4" Type="http://schemas.openxmlformats.org/officeDocument/2006/relationships/image" Target="../media/image1.tiff"/><Relationship Id="rId9" Type="http://schemas.openxmlformats.org/officeDocument/2006/relationships/hyperlink" Target="http://www.ibkin.org/" TargetMode="External"/><Relationship Id="rId14" Type="http://schemas.openxmlformats.org/officeDocument/2006/relationships/hyperlink" Target="http://www.pypsystem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7" name="Rectangle 226">
            <a:extLst>
              <a:ext uri="{FF2B5EF4-FFF2-40B4-BE49-F238E27FC236}">
                <a16:creationId xmlns:a16="http://schemas.microsoft.com/office/drawing/2014/main" id="{ADA216DF-C268-4A25-A2DC-51E15F550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itle 2">
            <a:extLst>
              <a:ext uri="{FF2B5EF4-FFF2-40B4-BE49-F238E27FC236}">
                <a16:creationId xmlns:a16="http://schemas.microsoft.com/office/drawing/2014/main" id="{F722ACF3-CDB5-4921-B65B-CAE2DF4F3B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0633" y="3531298"/>
            <a:ext cx="10909640" cy="1065836"/>
          </a:xfrm>
        </p:spPr>
        <p:txBody>
          <a:bodyPr anchor="ctr">
            <a:noAutofit/>
          </a:bodyPr>
          <a:lstStyle/>
          <a:p>
            <a:br>
              <a:rPr lang="es-CO" sz="28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s-CO" sz="2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kumimoji="0" lang="es-ES_tradnl" sz="2000" b="1" i="1" u="none" strike="noStrike" kern="1200" cap="none" spc="0" normalizeH="0" baseline="0" noProof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“Contribuimos con  la Transformación Digital, a través de la Gestión del Conocimiento”</a:t>
            </a:r>
            <a:br>
              <a:rPr lang="es-CO" sz="20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s-CO" sz="20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78" name="Imagen 177">
            <a:extLst>
              <a:ext uri="{FF2B5EF4-FFF2-40B4-BE49-F238E27FC236}">
                <a16:creationId xmlns:a16="http://schemas.microsoft.com/office/drawing/2014/main" id="{B3B8CF0B-5D25-4BEB-B781-B5E9A8A79C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784" y="1520454"/>
            <a:ext cx="3167535" cy="148082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B6AF021-41E5-4BF6-8CFB-9F8733BC7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66" y="1520455"/>
            <a:ext cx="3167535" cy="148082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28649E0-E9A4-495F-AE16-C800113AC4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7304" y="2155685"/>
            <a:ext cx="3758184" cy="105182"/>
          </a:xfrm>
          <a:prstGeom prst="rect">
            <a:avLst/>
          </a:prstGeom>
        </p:spPr>
      </p:pic>
      <p:sp>
        <p:nvSpPr>
          <p:cNvPr id="229" name="sketch line">
            <a:extLst>
              <a:ext uri="{FF2B5EF4-FFF2-40B4-BE49-F238E27FC236}">
                <a16:creationId xmlns:a16="http://schemas.microsoft.com/office/drawing/2014/main" id="{DE127D07-37F2-4FE3-9F47-F0CD6740D5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563476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75830ED-3364-45B7-B809-3119631DD6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35500" y="6065588"/>
            <a:ext cx="1635322" cy="744537"/>
          </a:xfrm>
          <a:prstGeom prst="rect">
            <a:avLst/>
          </a:prstGeom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51D251EE-A1BC-4058-B623-825A080C9928}"/>
              </a:ext>
            </a:extLst>
          </p:cNvPr>
          <p:cNvSpPr txBox="1">
            <a:spLocks/>
          </p:cNvSpPr>
          <p:nvPr/>
        </p:nvSpPr>
        <p:spPr>
          <a:xfrm>
            <a:off x="769478" y="5644589"/>
            <a:ext cx="10909640" cy="10658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s-CO" sz="28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s-CO" sz="2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ES_tradnl" sz="1100" b="1" i="1" noProof="1">
                <a:solidFill>
                  <a:schemeClr val="accent1">
                    <a:lumMod val="50000"/>
                  </a:schemeClr>
                </a:solidFill>
                <a:latin typeface="Calibri"/>
                <a:ea typeface="+mn-ea"/>
                <a:cs typeface="+mn-cs"/>
              </a:rPr>
              <a:t>Comprometidos con los Objetivos de Desarrollo Sostenible, ONU , 2030 ….</a:t>
            </a:r>
            <a:endParaRPr lang="en-US" sz="11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4DDC7A4A-0746-493C-BA0C-5C17409123D3}"/>
              </a:ext>
            </a:extLst>
          </p:cNvPr>
          <p:cNvSpPr txBox="1">
            <a:spLocks/>
          </p:cNvSpPr>
          <p:nvPr/>
        </p:nvSpPr>
        <p:spPr>
          <a:xfrm>
            <a:off x="7970437" y="1885244"/>
            <a:ext cx="3910551" cy="6513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br>
              <a:rPr lang="es-CO" sz="28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s-CO" sz="2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ES_tradnl" sz="1200" i="1" noProof="1">
                <a:solidFill>
                  <a:schemeClr val="accent1">
                    <a:lumMod val="50000"/>
                  </a:schemeClr>
                </a:solidFill>
                <a:latin typeface="Abadi" panose="020B0604020104020204" pitchFamily="34" charset="0"/>
                <a:ea typeface="+mn-ea"/>
                <a:cs typeface="+mn-cs"/>
              </a:rPr>
              <a:t>Volatilidad, Incertidumbre, Complejidad, A</a:t>
            </a:r>
            <a:r>
              <a:rPr lang="es-CO" sz="1200" i="0" dirty="0" err="1">
                <a:solidFill>
                  <a:schemeClr val="accent1">
                    <a:lumMod val="50000"/>
                  </a:schemeClr>
                </a:solidFill>
                <a:effectLst/>
                <a:latin typeface="Abadi" panose="020B0604020104020204" pitchFamily="34" charset="0"/>
              </a:rPr>
              <a:t>mbigüedad</a:t>
            </a:r>
            <a:r>
              <a:rPr lang="es-CO" sz="1200" i="0" dirty="0">
                <a:solidFill>
                  <a:schemeClr val="accent1">
                    <a:lumMod val="50000"/>
                  </a:schemeClr>
                </a:solidFill>
                <a:effectLst/>
                <a:latin typeface="Abadi" panose="020B0604020104020204" pitchFamily="34" charset="0"/>
              </a:rPr>
              <a:t> </a:t>
            </a:r>
            <a:br>
              <a:rPr lang="es-CO" sz="1200" dirty="0">
                <a:solidFill>
                  <a:schemeClr val="accent1">
                    <a:lumMod val="50000"/>
                  </a:schemeClr>
                </a:solidFill>
                <a:latin typeface="Abadi" panose="020B0604020104020204" pitchFamily="34" charset="0"/>
              </a:rPr>
            </a:br>
            <a:br>
              <a:rPr lang="es-CO" sz="11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en-US" sz="11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493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810AFE7-6919-464F-8E1F-B824CC866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dirty="0" err="1">
                <a:solidFill>
                  <a:schemeClr val="accent1">
                    <a:lumMod val="50000"/>
                  </a:schemeClr>
                </a:solidFill>
              </a:rPr>
              <a:t>Coba</a:t>
            </a:r>
            <a:r>
              <a:rPr lang="en-US" sz="5400" b="1" dirty="0">
                <a:solidFill>
                  <a:schemeClr val="accent1">
                    <a:lumMod val="50000"/>
                  </a:schemeClr>
                </a:solidFill>
              </a:rPr>
              <a:t>…</a:t>
            </a:r>
            <a:b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Red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Latinoamericana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b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de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Procesos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Tecnología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b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&amp;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Gestión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(RLPTG)</a:t>
            </a:r>
            <a:endParaRPr lang="en-US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6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Patrón de fondo&#10;&#10;Descripción generada automáticamente">
            <a:extLst>
              <a:ext uri="{FF2B5EF4-FFF2-40B4-BE49-F238E27FC236}">
                <a16:creationId xmlns:a16="http://schemas.microsoft.com/office/drawing/2014/main" id="{6724EDBA-5ADC-44CF-A5DB-49850E008F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3834" r="2855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4" name="Imagen 3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8A2C7093-0283-4332-92DA-6355ADB165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529" r="7919"/>
          <a:stretch/>
        </p:blipFill>
        <p:spPr>
          <a:xfrm>
            <a:off x="10071904" y="6176963"/>
            <a:ext cx="1505807" cy="681037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id="{6607B132-5258-4DEE-A173-50C6581266D6}"/>
              </a:ext>
            </a:extLst>
          </p:cNvPr>
          <p:cNvSpPr txBox="1">
            <a:spLocks/>
          </p:cNvSpPr>
          <p:nvPr/>
        </p:nvSpPr>
        <p:spPr>
          <a:xfrm>
            <a:off x="769478" y="5644589"/>
            <a:ext cx="10909640" cy="10658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s-CO" sz="28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s-CO" sz="2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CO" sz="2000" b="1" dirty="0">
                <a:solidFill>
                  <a:schemeClr val="accent1">
                    <a:lumMod val="50000"/>
                  </a:schemeClr>
                </a:solidFill>
              </a:rPr>
              <a:t>Argentina, Brasil, Canadá, Colombia, Estados Unidos, Ecuador, Honduras, México, Panamá </a:t>
            </a:r>
            <a:endParaRPr lang="en-US" sz="11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440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10AFE7-6919-464F-8E1F-B824CC866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US" sz="2400" b="1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Comunidad Internacional para  “Gestionar la Incertidumbre”</a:t>
            </a:r>
            <a:br>
              <a:rPr lang="es-US" sz="2800" b="1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</a:br>
            <a:r>
              <a:rPr lang="es-US" sz="2000" b="1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Especialistas que evalúan  y resuelven problemas complejos con enfoque Empresarial</a:t>
            </a:r>
            <a:endParaRPr lang="es-CO" sz="2000" b="1" dirty="0">
              <a:latin typeface="Arial Nova Light" panose="020B0304020202020204" pitchFamily="34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46D21C2D-E1CE-4EEE-86C6-AB0AA0CAB1F1}"/>
              </a:ext>
            </a:extLst>
          </p:cNvPr>
          <p:cNvGrpSpPr/>
          <p:nvPr/>
        </p:nvGrpSpPr>
        <p:grpSpPr>
          <a:xfrm>
            <a:off x="0" y="6176963"/>
            <a:ext cx="12192000" cy="681037"/>
            <a:chOff x="0" y="6176963"/>
            <a:chExt cx="12192000" cy="681037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1ACE1D86-BB3F-4F59-A718-C3A644FBD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V="1">
              <a:off x="0" y="6516775"/>
              <a:ext cx="12192000" cy="341225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A2C7093-0283-4332-92DA-6355ADB165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529" r="7919"/>
            <a:stretch/>
          </p:blipFill>
          <p:spPr>
            <a:xfrm>
              <a:off x="10226648" y="6176963"/>
              <a:ext cx="1505807" cy="681037"/>
            </a:xfrm>
            <a:prstGeom prst="rect">
              <a:avLst/>
            </a:prstGeom>
          </p:spPr>
        </p:pic>
      </p:grpSp>
      <p:pic>
        <p:nvPicPr>
          <p:cNvPr id="6" name="Imagen 5" descr="Un hombre con traje y corbata sonriendo&#10;&#10;Descripción generada automáticamente">
            <a:extLst>
              <a:ext uri="{FF2B5EF4-FFF2-40B4-BE49-F238E27FC236}">
                <a16:creationId xmlns:a16="http://schemas.microsoft.com/office/drawing/2014/main" id="{CA6D6008-56A8-4F83-BFA7-5EB75792BD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793" y="1599552"/>
            <a:ext cx="1573268" cy="1535688"/>
          </a:xfrm>
          <a:prstGeom prst="rect">
            <a:avLst/>
          </a:prstGeom>
        </p:spPr>
      </p:pic>
      <p:pic>
        <p:nvPicPr>
          <p:cNvPr id="9" name="Imagen 8" descr="Un hombre con traje sonriendo&#10;&#10;Descripción generada automáticamente">
            <a:extLst>
              <a:ext uri="{FF2B5EF4-FFF2-40B4-BE49-F238E27FC236}">
                <a16:creationId xmlns:a16="http://schemas.microsoft.com/office/drawing/2014/main" id="{79CD0C24-BA2B-465B-9F28-0A5A83D8EC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35" y="1545127"/>
            <a:ext cx="1594502" cy="1590113"/>
          </a:xfrm>
          <a:prstGeom prst="rect">
            <a:avLst/>
          </a:prstGeom>
        </p:spPr>
      </p:pic>
      <p:pic>
        <p:nvPicPr>
          <p:cNvPr id="12" name="Imagen 11" descr="Un hombre con camisa y corbata sonriendo&#10;&#10;Descripción generada automáticamente">
            <a:extLst>
              <a:ext uri="{FF2B5EF4-FFF2-40B4-BE49-F238E27FC236}">
                <a16:creationId xmlns:a16="http://schemas.microsoft.com/office/drawing/2014/main" id="{2FF4DAD3-F256-402A-A33A-727ECF6C5A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869" y="3976076"/>
            <a:ext cx="1460101" cy="1572440"/>
          </a:xfrm>
          <a:prstGeom prst="rect">
            <a:avLst/>
          </a:prstGeom>
        </p:spPr>
      </p:pic>
      <p:pic>
        <p:nvPicPr>
          <p:cNvPr id="14" name="Imagen 13" descr="Un hombre con traje sonriendo&#10;&#10;Descripción generada automáticamente">
            <a:extLst>
              <a:ext uri="{FF2B5EF4-FFF2-40B4-BE49-F238E27FC236}">
                <a16:creationId xmlns:a16="http://schemas.microsoft.com/office/drawing/2014/main" id="{4770CAF8-D23D-49F3-A240-D3E640B180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6847" y="1536310"/>
            <a:ext cx="1594502" cy="1633116"/>
          </a:xfrm>
          <a:prstGeom prst="rect">
            <a:avLst/>
          </a:prstGeom>
        </p:spPr>
      </p:pic>
      <p:pic>
        <p:nvPicPr>
          <p:cNvPr id="16" name="Imagen 15" descr="La cara de un hombre sonriendo&#10;&#10;Descripción generada automáticamente">
            <a:extLst>
              <a:ext uri="{FF2B5EF4-FFF2-40B4-BE49-F238E27FC236}">
                <a16:creationId xmlns:a16="http://schemas.microsoft.com/office/drawing/2014/main" id="{A7E37835-3E50-401B-8DB0-B2E2CF54E8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31" y="3976076"/>
            <a:ext cx="1531028" cy="1734050"/>
          </a:xfrm>
          <a:prstGeom prst="rect">
            <a:avLst/>
          </a:prstGeom>
        </p:spPr>
      </p:pic>
      <p:pic>
        <p:nvPicPr>
          <p:cNvPr id="20" name="Imagen 19" descr="Mujer de cabello largo sonriendo&#10;&#10;Descripción generada automáticamente">
            <a:extLst>
              <a:ext uri="{FF2B5EF4-FFF2-40B4-BE49-F238E27FC236}">
                <a16:creationId xmlns:a16="http://schemas.microsoft.com/office/drawing/2014/main" id="{6E197866-0B1E-414A-BD27-31DEF5097D8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371" y="1581660"/>
            <a:ext cx="1471138" cy="1590113"/>
          </a:xfrm>
          <a:prstGeom prst="rect">
            <a:avLst/>
          </a:prstGeom>
        </p:spPr>
      </p:pic>
      <p:pic>
        <p:nvPicPr>
          <p:cNvPr id="22" name="Imagen 21" descr="Un hombre sonriendo&#10;&#10;Descripción generada automáticamente">
            <a:extLst>
              <a:ext uri="{FF2B5EF4-FFF2-40B4-BE49-F238E27FC236}">
                <a16:creationId xmlns:a16="http://schemas.microsoft.com/office/drawing/2014/main" id="{53BE6D30-230D-4F02-969F-86C33AF8B98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438" y="3976707"/>
            <a:ext cx="1483806" cy="1632252"/>
          </a:xfrm>
          <a:prstGeom prst="rect">
            <a:avLst/>
          </a:prstGeom>
        </p:spPr>
      </p:pic>
      <p:sp>
        <p:nvSpPr>
          <p:cNvPr id="23" name="Marcador de contenido 4">
            <a:extLst>
              <a:ext uri="{FF2B5EF4-FFF2-40B4-BE49-F238E27FC236}">
                <a16:creationId xmlns:a16="http://schemas.microsoft.com/office/drawing/2014/main" id="{ED3835FC-7F28-4B2B-BE90-7B9A5EA6EDFE}"/>
              </a:ext>
            </a:extLst>
          </p:cNvPr>
          <p:cNvSpPr txBox="1">
            <a:spLocks/>
          </p:cNvSpPr>
          <p:nvPr/>
        </p:nvSpPr>
        <p:spPr>
          <a:xfrm>
            <a:off x="726143" y="3188469"/>
            <a:ext cx="2259010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 algn="just"/>
            <a:r>
              <a:rPr lang="es-CO" sz="1600" b="1" spc="-5" dirty="0">
                <a:cs typeface="Arial" panose="020B0604020202020204" pitchFamily="34" charset="0"/>
              </a:rPr>
              <a:t>Juan Carlos Castañeda</a:t>
            </a:r>
          </a:p>
          <a:p>
            <a:pPr marL="12700" marR="5080" algn="just"/>
            <a:r>
              <a:rPr lang="es-CO" sz="1100" spc="-5" dirty="0">
                <a:cs typeface="Arial" panose="020B0604020202020204" pitchFamily="34" charset="0"/>
              </a:rPr>
              <a:t>BP Productos  Financieros / Lean</a:t>
            </a:r>
          </a:p>
          <a:p>
            <a:pPr marL="12700" marR="5080" algn="just"/>
            <a:r>
              <a:rPr lang="es-CO" sz="1600" spc="-5" dirty="0">
                <a:cs typeface="Arial" panose="020B0604020202020204" pitchFamily="34" charset="0"/>
              </a:rPr>
              <a:t> </a:t>
            </a:r>
            <a:endParaRPr lang="es-CO" sz="1600" spc="-5" dirty="0">
              <a:cs typeface="Arial"/>
            </a:endParaRPr>
          </a:p>
          <a:p>
            <a:pPr marL="342900" marR="0" lvl="0" indent="-342900" algn="just" defTabSz="685800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CO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25" name="Imagen 24" descr="Una mujer sonriendo&#10;&#10;Descripción generada automáticamente">
            <a:extLst>
              <a:ext uri="{FF2B5EF4-FFF2-40B4-BE49-F238E27FC236}">
                <a16:creationId xmlns:a16="http://schemas.microsoft.com/office/drawing/2014/main" id="{5D11D34C-C949-4F58-8174-BDE6F80320A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055" y="3976707"/>
            <a:ext cx="1573268" cy="1677387"/>
          </a:xfrm>
          <a:prstGeom prst="rect">
            <a:avLst/>
          </a:prstGeom>
        </p:spPr>
      </p:pic>
      <p:sp>
        <p:nvSpPr>
          <p:cNvPr id="26" name="Marcador de contenido 4">
            <a:extLst>
              <a:ext uri="{FF2B5EF4-FFF2-40B4-BE49-F238E27FC236}">
                <a16:creationId xmlns:a16="http://schemas.microsoft.com/office/drawing/2014/main" id="{8FD744BD-9FED-41C7-882D-67DFB6258A56}"/>
              </a:ext>
            </a:extLst>
          </p:cNvPr>
          <p:cNvSpPr txBox="1">
            <a:spLocks/>
          </p:cNvSpPr>
          <p:nvPr/>
        </p:nvSpPr>
        <p:spPr>
          <a:xfrm>
            <a:off x="3641257" y="3180811"/>
            <a:ext cx="2259010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 algn="just"/>
            <a:r>
              <a:rPr lang="es-CO" sz="1600" b="1" spc="-5" dirty="0">
                <a:cs typeface="Arial" panose="020B0604020202020204" pitchFamily="34" charset="0"/>
              </a:rPr>
              <a:t>William Orjuela Ariza</a:t>
            </a:r>
          </a:p>
          <a:p>
            <a:pPr marL="12700" marR="5080" algn="just"/>
            <a:r>
              <a:rPr lang="es-CO" sz="1100" spc="-5" dirty="0">
                <a:cs typeface="Arial" panose="020B0604020202020204" pitchFamily="34" charset="0"/>
              </a:rPr>
              <a:t>Desarrollo Humano Corporativo</a:t>
            </a:r>
          </a:p>
          <a:p>
            <a:pPr marL="12700" marR="5080" algn="just"/>
            <a:r>
              <a:rPr lang="es-CO" sz="1600" spc="-5" dirty="0">
                <a:cs typeface="Arial" panose="020B0604020202020204" pitchFamily="34" charset="0"/>
              </a:rPr>
              <a:t> </a:t>
            </a:r>
            <a:endParaRPr lang="es-CO" sz="1600" spc="-5" dirty="0">
              <a:cs typeface="Arial"/>
            </a:endParaRPr>
          </a:p>
          <a:p>
            <a:pPr marL="342900" marR="0" lvl="0" indent="-342900" algn="just" defTabSz="685800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CO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7" name="Marcador de contenido 4">
            <a:extLst>
              <a:ext uri="{FF2B5EF4-FFF2-40B4-BE49-F238E27FC236}">
                <a16:creationId xmlns:a16="http://schemas.microsoft.com/office/drawing/2014/main" id="{AACDC8AE-7B45-4570-8329-8DA669978BDE}"/>
              </a:ext>
            </a:extLst>
          </p:cNvPr>
          <p:cNvSpPr txBox="1">
            <a:spLocks/>
          </p:cNvSpPr>
          <p:nvPr/>
        </p:nvSpPr>
        <p:spPr>
          <a:xfrm>
            <a:off x="6556371" y="3195990"/>
            <a:ext cx="2259010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 algn="just"/>
            <a:r>
              <a:rPr lang="es-CO" sz="1600" b="1" spc="-5" dirty="0">
                <a:cs typeface="Arial" panose="020B0604020202020204" pitchFamily="34" charset="0"/>
              </a:rPr>
              <a:t>Marie </a:t>
            </a:r>
            <a:r>
              <a:rPr lang="es-CO" sz="1600" b="1" spc="-5" dirty="0" err="1">
                <a:cs typeface="Arial" panose="020B0604020202020204" pitchFamily="34" charset="0"/>
              </a:rPr>
              <a:t>Blancofombona</a:t>
            </a:r>
            <a:endParaRPr lang="es-CO" sz="1600" b="1" spc="-5" dirty="0">
              <a:cs typeface="Arial" panose="020B0604020202020204" pitchFamily="34" charset="0"/>
            </a:endParaRPr>
          </a:p>
          <a:p>
            <a:pPr marL="12700" marR="5080" algn="just"/>
            <a:r>
              <a:rPr lang="es-CO" sz="1100" spc="-5" dirty="0">
                <a:cs typeface="Arial" panose="020B0604020202020204" pitchFamily="34" charset="0"/>
              </a:rPr>
              <a:t>Desarrollo Organizacional / Procesos</a:t>
            </a:r>
          </a:p>
          <a:p>
            <a:pPr marL="12700" marR="5080" algn="just"/>
            <a:r>
              <a:rPr lang="es-CO" sz="1600" spc="-5" dirty="0">
                <a:cs typeface="Arial" panose="020B0604020202020204" pitchFamily="34" charset="0"/>
              </a:rPr>
              <a:t> </a:t>
            </a:r>
            <a:endParaRPr lang="es-CO" sz="1600" spc="-5" dirty="0">
              <a:cs typeface="Arial"/>
            </a:endParaRPr>
          </a:p>
          <a:p>
            <a:pPr marL="342900" marR="0" lvl="0" indent="-342900" algn="just" defTabSz="685800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CO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8" name="Marcador de contenido 4">
            <a:extLst>
              <a:ext uri="{FF2B5EF4-FFF2-40B4-BE49-F238E27FC236}">
                <a16:creationId xmlns:a16="http://schemas.microsoft.com/office/drawing/2014/main" id="{591DD3FA-E43F-46DA-A5D4-595892A03F11}"/>
              </a:ext>
            </a:extLst>
          </p:cNvPr>
          <p:cNvSpPr txBox="1">
            <a:spLocks/>
          </p:cNvSpPr>
          <p:nvPr/>
        </p:nvSpPr>
        <p:spPr>
          <a:xfrm>
            <a:off x="9206847" y="3158086"/>
            <a:ext cx="2259010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 algn="just"/>
            <a:r>
              <a:rPr lang="es-CO" sz="1600" b="1" spc="-5" dirty="0">
                <a:cs typeface="Arial" panose="020B0604020202020204" pitchFamily="34" charset="0"/>
              </a:rPr>
              <a:t>Francisco Henao</a:t>
            </a:r>
          </a:p>
          <a:p>
            <a:pPr marL="12700" marR="5080" algn="just"/>
            <a:r>
              <a:rPr lang="es-CO" sz="1100" spc="-5" dirty="0">
                <a:cs typeface="Arial" panose="020B0604020202020204" pitchFamily="34" charset="0"/>
              </a:rPr>
              <a:t>Tecnología Grandes Corporaciones </a:t>
            </a:r>
            <a:endParaRPr lang="es-CO" sz="1100" spc="-5" dirty="0">
              <a:cs typeface="Arial"/>
            </a:endParaRPr>
          </a:p>
          <a:p>
            <a:pPr marL="342900" marR="0" lvl="0" indent="-342900" algn="just" defTabSz="685800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CO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9" name="Marcador de contenido 4">
            <a:extLst>
              <a:ext uri="{FF2B5EF4-FFF2-40B4-BE49-F238E27FC236}">
                <a16:creationId xmlns:a16="http://schemas.microsoft.com/office/drawing/2014/main" id="{5E8A05F5-A16E-48A2-9A5D-4E38BF8846D8}"/>
              </a:ext>
            </a:extLst>
          </p:cNvPr>
          <p:cNvSpPr txBox="1">
            <a:spLocks/>
          </p:cNvSpPr>
          <p:nvPr/>
        </p:nvSpPr>
        <p:spPr>
          <a:xfrm>
            <a:off x="743935" y="5712902"/>
            <a:ext cx="1865309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 algn="just"/>
            <a:r>
              <a:rPr lang="es-CO" sz="1600" b="1" spc="-5" dirty="0">
                <a:cs typeface="Arial" panose="020B0604020202020204" pitchFamily="34" charset="0"/>
              </a:rPr>
              <a:t>Nelson Pinilla</a:t>
            </a:r>
          </a:p>
          <a:p>
            <a:pPr marL="12700" marR="5080" algn="just"/>
            <a:r>
              <a:rPr lang="es-CO" spc="-5" dirty="0">
                <a:cs typeface="Arial" panose="020B0604020202020204" pitchFamily="34" charset="0"/>
              </a:rPr>
              <a:t>Gestión de la Incertidumbre</a:t>
            </a:r>
            <a:endParaRPr kumimoji="0" lang="es-CO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0" name="Marcador de contenido 4">
            <a:extLst>
              <a:ext uri="{FF2B5EF4-FFF2-40B4-BE49-F238E27FC236}">
                <a16:creationId xmlns:a16="http://schemas.microsoft.com/office/drawing/2014/main" id="{3C5084DA-928F-4B2D-A50A-99A699F5000C}"/>
              </a:ext>
            </a:extLst>
          </p:cNvPr>
          <p:cNvSpPr txBox="1">
            <a:spLocks/>
          </p:cNvSpPr>
          <p:nvPr/>
        </p:nvSpPr>
        <p:spPr>
          <a:xfrm>
            <a:off x="2737007" y="5712100"/>
            <a:ext cx="2259010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/>
            <a:r>
              <a:rPr lang="es-CO" sz="1600" b="1" spc="-5" dirty="0">
                <a:cs typeface="Arial" panose="020B0604020202020204" pitchFamily="34" charset="0"/>
              </a:rPr>
              <a:t>Isabel Posada</a:t>
            </a:r>
          </a:p>
          <a:p>
            <a:pPr marL="12700" marR="5080"/>
            <a:r>
              <a:rPr lang="es-CO" spc="-5" dirty="0">
                <a:cs typeface="Arial" panose="020B0604020202020204" pitchFamily="34" charset="0"/>
              </a:rPr>
              <a:t>Experiencia &amp; Servicio al Cliente</a:t>
            </a:r>
            <a:endParaRPr kumimoji="0" lang="es-CO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1" name="Marcador de contenido 4">
            <a:extLst>
              <a:ext uri="{FF2B5EF4-FFF2-40B4-BE49-F238E27FC236}">
                <a16:creationId xmlns:a16="http://schemas.microsoft.com/office/drawing/2014/main" id="{E1BD6456-CA93-4983-B840-6CD3FBB0C37D}"/>
              </a:ext>
            </a:extLst>
          </p:cNvPr>
          <p:cNvSpPr txBox="1">
            <a:spLocks/>
          </p:cNvSpPr>
          <p:nvPr/>
        </p:nvSpPr>
        <p:spPr>
          <a:xfrm>
            <a:off x="4936615" y="5659771"/>
            <a:ext cx="2092352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/>
            <a:r>
              <a:rPr lang="es-CO" sz="1600" b="1" spc="-5" dirty="0">
                <a:cs typeface="Arial" panose="020B0604020202020204" pitchFamily="34" charset="0"/>
              </a:rPr>
              <a:t>Fernando Ferro</a:t>
            </a:r>
          </a:p>
          <a:p>
            <a:pPr marL="12700" marR="5080" algn="just"/>
            <a:r>
              <a:rPr lang="es-CO" spc="-5" dirty="0">
                <a:cs typeface="Arial" panose="020B0604020202020204" pitchFamily="34" charset="0"/>
              </a:rPr>
              <a:t>Modelos Negocio y Riesgos</a:t>
            </a:r>
            <a:r>
              <a:rPr lang="es-CO" sz="1600" spc="-5" dirty="0">
                <a:cs typeface="Arial" panose="020B0604020202020204" pitchFamily="34" charset="0"/>
              </a:rPr>
              <a:t> </a:t>
            </a:r>
            <a:endParaRPr lang="es-CO" sz="1600" spc="-5" dirty="0">
              <a:cs typeface="Arial"/>
            </a:endParaRPr>
          </a:p>
          <a:p>
            <a:pPr marL="342900" marR="0" lvl="0" indent="-342900" algn="just" defTabSz="685800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CO" sz="1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8236AB39-98B0-43F1-AA73-FC81E9CD44C8}"/>
              </a:ext>
            </a:extLst>
          </p:cNvPr>
          <p:cNvSpPr txBox="1">
            <a:spLocks/>
          </p:cNvSpPr>
          <p:nvPr/>
        </p:nvSpPr>
        <p:spPr>
          <a:xfrm>
            <a:off x="6871869" y="5683988"/>
            <a:ext cx="2259010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 algn="just"/>
            <a:r>
              <a:rPr lang="es-CO" sz="1600" b="1" spc="-5" dirty="0">
                <a:cs typeface="Arial" panose="020B0604020202020204" pitchFamily="34" charset="0"/>
              </a:rPr>
              <a:t>Francisco Torres</a:t>
            </a:r>
          </a:p>
          <a:p>
            <a:pPr marL="12700" marR="5080" algn="just"/>
            <a:r>
              <a:rPr lang="es-CO" sz="1100" spc="-5" dirty="0" err="1">
                <a:cs typeface="Arial" panose="020B0604020202020204" pitchFamily="34" charset="0"/>
              </a:rPr>
              <a:t>Ind</a:t>
            </a:r>
            <a:r>
              <a:rPr lang="es-CO" sz="1100" spc="-5" dirty="0">
                <a:cs typeface="Arial" panose="020B0604020202020204" pitchFamily="34" charset="0"/>
              </a:rPr>
              <a:t>. Pagos Digitales / </a:t>
            </a:r>
            <a:r>
              <a:rPr lang="es-CO" sz="1100" spc="-5" dirty="0" err="1">
                <a:cs typeface="Arial" panose="020B0604020202020204" pitchFamily="34" charset="0"/>
              </a:rPr>
              <a:t>Adquiriencia</a:t>
            </a:r>
            <a:endParaRPr kumimoji="0" lang="es-CO" sz="11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7" name="Imagen 6" descr="Un hombre con traje y corbata&#10;&#10;Descripción generada automáticamente">
            <a:extLst>
              <a:ext uri="{FF2B5EF4-FFF2-40B4-BE49-F238E27FC236}">
                <a16:creationId xmlns:a16="http://schemas.microsoft.com/office/drawing/2014/main" id="{2E973F1B-D97D-4DA8-997E-B1471935529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248" y="3976074"/>
            <a:ext cx="1460101" cy="1572439"/>
          </a:xfrm>
          <a:prstGeom prst="rect">
            <a:avLst/>
          </a:prstGeom>
        </p:spPr>
      </p:pic>
      <p:sp>
        <p:nvSpPr>
          <p:cNvPr id="24" name="Marcador de contenido 4">
            <a:extLst>
              <a:ext uri="{FF2B5EF4-FFF2-40B4-BE49-F238E27FC236}">
                <a16:creationId xmlns:a16="http://schemas.microsoft.com/office/drawing/2014/main" id="{9E78E58D-6FFB-455F-89D0-C6AB26162413}"/>
              </a:ext>
            </a:extLst>
          </p:cNvPr>
          <p:cNvSpPr txBox="1">
            <a:spLocks/>
          </p:cNvSpPr>
          <p:nvPr/>
        </p:nvSpPr>
        <p:spPr>
          <a:xfrm>
            <a:off x="9341248" y="5691025"/>
            <a:ext cx="2259010" cy="3252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1pPr>
            <a:lvl2pPr marL="172641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2pPr>
            <a:lvl3pPr marL="30122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SzPct val="100000"/>
              <a:buFont typeface="Roboto Light" panose="02000000000000000000" pitchFamily="2" charset="0"/>
              <a:buChar char="-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3pPr>
            <a:lvl4pPr marL="473869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Roboto Light" panose="02000000000000000000" pitchFamily="2" charset="0"/>
              <a:buChar char="•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Roboto Light" panose="02000000000000000000" pitchFamily="2" charset="0"/>
                <a:cs typeface="+mn-cs"/>
              </a:defRPr>
            </a:lvl4pPr>
            <a:lvl5pPr marL="640556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Calibri" panose="020F0502020204030204" pitchFamily="34" charset="0"/>
              <a:buChar char="◦"/>
              <a:defRPr sz="1200" kern="120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 algn="just"/>
            <a:r>
              <a:rPr lang="es-CO" sz="1600" b="1" spc="-5" dirty="0">
                <a:cs typeface="Arial" panose="020B0604020202020204" pitchFamily="34" charset="0"/>
              </a:rPr>
              <a:t>Álvaro Cabrera</a:t>
            </a:r>
          </a:p>
          <a:p>
            <a:pPr marL="12700" marR="5080" algn="just"/>
            <a:r>
              <a:rPr lang="es-CO" sz="1100" spc="-5" dirty="0">
                <a:cs typeface="Arial" panose="020B0604020202020204" pitchFamily="34" charset="0"/>
              </a:rPr>
              <a:t>Estrategia Corporativa</a:t>
            </a:r>
            <a:endParaRPr kumimoji="0" lang="es-CO" sz="11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25693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D21C2D-E1CE-4EEE-86C6-AB0AA0CAB1F1}"/>
              </a:ext>
            </a:extLst>
          </p:cNvPr>
          <p:cNvGrpSpPr/>
          <p:nvPr/>
        </p:nvGrpSpPr>
        <p:grpSpPr>
          <a:xfrm>
            <a:off x="0" y="6176963"/>
            <a:ext cx="12192000" cy="681037"/>
            <a:chOff x="0" y="6176963"/>
            <a:chExt cx="12192000" cy="681037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1ACE1D86-BB3F-4F59-A718-C3A644FBD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V="1">
              <a:off x="0" y="6516775"/>
              <a:ext cx="12192000" cy="341225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A2C7093-0283-4332-92DA-6355ADB165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529" r="7919"/>
            <a:stretch/>
          </p:blipFill>
          <p:spPr>
            <a:xfrm>
              <a:off x="10226648" y="6176963"/>
              <a:ext cx="1505807" cy="681037"/>
            </a:xfrm>
            <a:prstGeom prst="rect">
              <a:avLst/>
            </a:prstGeom>
          </p:spPr>
        </p:pic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22F12061-DB5D-4EB0-B0BA-C5FC516C68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83996063"/>
              </p:ext>
            </p:extLst>
          </p:nvPr>
        </p:nvGraphicFramePr>
        <p:xfrm>
          <a:off x="4064000" y="75829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7" name="Grupo 6">
            <a:extLst>
              <a:ext uri="{FF2B5EF4-FFF2-40B4-BE49-F238E27FC236}">
                <a16:creationId xmlns:a16="http://schemas.microsoft.com/office/drawing/2014/main" id="{F8F959CF-3958-4C7C-B41C-9DCC86239AC9}"/>
              </a:ext>
            </a:extLst>
          </p:cNvPr>
          <p:cNvGrpSpPr/>
          <p:nvPr/>
        </p:nvGrpSpPr>
        <p:grpSpPr>
          <a:xfrm>
            <a:off x="5940001" y="1326398"/>
            <a:ext cx="4319130" cy="4459413"/>
            <a:chOff x="3753392" y="1287768"/>
            <a:chExt cx="4319130" cy="4459413"/>
          </a:xfrm>
        </p:grpSpPr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C2C71648-8855-471B-B615-7A4599AD01EF}"/>
                </a:ext>
              </a:extLst>
            </p:cNvPr>
            <p:cNvSpPr txBox="1"/>
            <p:nvPr/>
          </p:nvSpPr>
          <p:spPr>
            <a:xfrm>
              <a:off x="4912158" y="3220356"/>
              <a:ext cx="11778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O" b="1" dirty="0">
                  <a:latin typeface="Arial Nova Light" panose="020B0304020202020204" pitchFamily="34" charset="0"/>
                </a:rPr>
                <a:t>VALORES</a:t>
              </a:r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4585ECF7-47AE-4EC3-B375-6382C53EE6A7}"/>
                </a:ext>
              </a:extLst>
            </p:cNvPr>
            <p:cNvSpPr txBox="1"/>
            <p:nvPr/>
          </p:nvSpPr>
          <p:spPr>
            <a:xfrm>
              <a:off x="3753393" y="1287768"/>
              <a:ext cx="147099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latin typeface="Arial Nova Light" panose="020B0304020202020204" pitchFamily="34" charset="0"/>
                </a:rPr>
                <a:t>EXCELENCIA</a:t>
              </a:r>
            </a:p>
            <a:p>
              <a:pPr algn="ctr"/>
              <a:r>
                <a:rPr lang="es-CO" sz="1400" dirty="0">
                  <a:latin typeface="Arial Nova Light" panose="020B0304020202020204" pitchFamily="34" charset="0"/>
                </a:rPr>
                <a:t>Ofrecemos una experiencia memorable</a:t>
              </a:r>
            </a:p>
          </p:txBody>
        </p: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02332683-67CD-43F6-9610-AF7DE9851B48}"/>
                </a:ext>
              </a:extLst>
            </p:cNvPr>
            <p:cNvSpPr txBox="1"/>
            <p:nvPr/>
          </p:nvSpPr>
          <p:spPr>
            <a:xfrm>
              <a:off x="6601529" y="3023461"/>
              <a:ext cx="147099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latin typeface="Arial Nova Light" panose="020B0304020202020204" pitchFamily="34" charset="0"/>
                </a:rPr>
                <a:t>INNOVACIÓN</a:t>
              </a:r>
            </a:p>
            <a:p>
              <a:pPr algn="ctr"/>
              <a:r>
                <a:rPr lang="es-CO" sz="1400" dirty="0" err="1">
                  <a:latin typeface="Arial Nova Light" panose="020B0304020202020204" pitchFamily="34" charset="0"/>
                </a:rPr>
                <a:t>Co-creamos</a:t>
              </a:r>
              <a:r>
                <a:rPr lang="es-CO" sz="1400" dirty="0">
                  <a:latin typeface="Arial Nova Light" panose="020B0304020202020204" pitchFamily="34" charset="0"/>
                </a:rPr>
                <a:t> ecosistemas diferenciables</a:t>
              </a:r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80D591BC-E1F5-44DC-951D-BC81AA5B979D}"/>
                </a:ext>
              </a:extLst>
            </p:cNvPr>
            <p:cNvSpPr txBox="1"/>
            <p:nvPr/>
          </p:nvSpPr>
          <p:spPr>
            <a:xfrm>
              <a:off x="3753392" y="4577630"/>
              <a:ext cx="147099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latin typeface="Arial Nova Light" panose="020B0304020202020204" pitchFamily="34" charset="0"/>
                </a:rPr>
                <a:t>JUSTICIA</a:t>
              </a:r>
            </a:p>
            <a:p>
              <a:pPr algn="ctr"/>
              <a:r>
                <a:rPr lang="es-CO" sz="1400" dirty="0">
                  <a:latin typeface="Arial Nova Light" panose="020B0304020202020204" pitchFamily="34" charset="0"/>
                </a:rPr>
                <a:t>Practicamos relaciones productivas ganar/ganar</a:t>
              </a:r>
            </a:p>
          </p:txBody>
        </p: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3A34F5A5-1DAF-4FC0-8C18-E6322374A8D2}"/>
              </a:ext>
            </a:extLst>
          </p:cNvPr>
          <p:cNvGrpSpPr/>
          <p:nvPr/>
        </p:nvGrpSpPr>
        <p:grpSpPr>
          <a:xfrm>
            <a:off x="962026" y="2830505"/>
            <a:ext cx="5133974" cy="1336248"/>
            <a:chOff x="-294477" y="1709345"/>
            <a:chExt cx="2833680" cy="1336248"/>
          </a:xfrm>
        </p:grpSpPr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CEE1C29B-27AD-408D-8243-066A1D0B1BCC}"/>
                </a:ext>
              </a:extLst>
            </p:cNvPr>
            <p:cNvSpPr/>
            <p:nvPr/>
          </p:nvSpPr>
          <p:spPr>
            <a:xfrm>
              <a:off x="0" y="1840416"/>
              <a:ext cx="2241629" cy="120517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AE46D7B0-4BCC-4CEC-B192-27B476DA1006}"/>
                </a:ext>
              </a:extLst>
            </p:cNvPr>
            <p:cNvSpPr txBox="1"/>
            <p:nvPr/>
          </p:nvSpPr>
          <p:spPr>
            <a:xfrm>
              <a:off x="-294477" y="1709345"/>
              <a:ext cx="2833680" cy="1205177"/>
            </a:xfrm>
            <a:prstGeom prst="rect">
              <a:avLst/>
            </a:prstGeom>
            <a:blipFill>
              <a:blip r:embed="rId9"/>
              <a:tile tx="0" ty="0" sx="100000" sy="100000" flip="none" algn="tl"/>
            </a:blip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O" sz="1600" b="1" kern="1200" dirty="0">
                  <a:latin typeface="Arial Nova Light" panose="020B0304020202020204" pitchFamily="34" charset="0"/>
                </a:rPr>
                <a:t>PROPÓSITO</a:t>
              </a:r>
              <a:endParaRPr lang="es-CO" sz="1600" b="1" dirty="0">
                <a:latin typeface="Arial Nova Light" panose="020B0304020202020204" pitchFamily="34" charset="0"/>
              </a:endParaRPr>
            </a:p>
            <a:p>
              <a:pPr marL="0" lvl="0" indent="0" algn="just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O" sz="1600" kern="1200" dirty="0">
                  <a:latin typeface="Arial Nova Light" panose="020B0304020202020204" pitchFamily="34" charset="0"/>
                </a:rPr>
                <a:t>Unir talentos individuales para resolver colectivamente problemas empresariales que impacten la Humanidad y el planeta</a:t>
              </a:r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8FC2C730-7CFD-4B34-B623-D5702DFB8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025" y="347917"/>
            <a:ext cx="4977976" cy="145405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b="1" u="sng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Nuestra Filosofía</a:t>
            </a:r>
          </a:p>
        </p:txBody>
      </p:sp>
    </p:spTree>
    <p:extLst>
      <p:ext uri="{BB962C8B-B14F-4D97-AF65-F5344CB8AC3E}">
        <p14:creationId xmlns:p14="http://schemas.microsoft.com/office/powerpoint/2010/main" val="834735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2F1BAE8D-488E-4D4C-A8CE-D4DCCE04D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7743" y="11593"/>
            <a:ext cx="5224980" cy="1454051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2800" b="1" u="sng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¿</a:t>
            </a:r>
            <a:r>
              <a:rPr lang="en-US" sz="2800" b="1" u="sng" dirty="0" err="1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Cómo</a:t>
            </a:r>
            <a:r>
              <a:rPr lang="en-US" sz="2800" b="1" u="sng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 </a:t>
            </a:r>
            <a:r>
              <a:rPr lang="en-US" sz="2800" b="1" u="sng" dirty="0" err="1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Impactamos</a:t>
            </a:r>
            <a:r>
              <a:rPr lang="en-US" sz="2800" b="1" u="sng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?</a:t>
            </a:r>
          </a:p>
        </p:txBody>
      </p:sp>
      <p:sp>
        <p:nvSpPr>
          <p:cNvPr id="22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46D21C2D-E1CE-4EEE-86C6-AB0AA0CAB1F1}"/>
              </a:ext>
            </a:extLst>
          </p:cNvPr>
          <p:cNvGrpSpPr/>
          <p:nvPr/>
        </p:nvGrpSpPr>
        <p:grpSpPr>
          <a:xfrm>
            <a:off x="0" y="6176963"/>
            <a:ext cx="12192000" cy="681037"/>
            <a:chOff x="0" y="6176963"/>
            <a:chExt cx="12192000" cy="681037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1ACE1D86-BB3F-4F59-A718-C3A644FBD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V="1">
              <a:off x="0" y="6516775"/>
              <a:ext cx="12192000" cy="341225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A2C7093-0283-4332-92DA-6355ADB165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8529" r="7919"/>
            <a:stretch/>
          </p:blipFill>
          <p:spPr>
            <a:xfrm>
              <a:off x="10226648" y="6176963"/>
              <a:ext cx="1505807" cy="681037"/>
            </a:xfrm>
            <a:prstGeom prst="rect">
              <a:avLst/>
            </a:prstGeom>
          </p:spPr>
        </p:pic>
      </p:grpSp>
      <p:pic>
        <p:nvPicPr>
          <p:cNvPr id="7" name="Imagen 6" descr="Imagen que contiene texto&#10;&#10;Descripción generada automáticamente">
            <a:extLst>
              <a:ext uri="{FF2B5EF4-FFF2-40B4-BE49-F238E27FC236}">
                <a16:creationId xmlns:a16="http://schemas.microsoft.com/office/drawing/2014/main" id="{2E8B11D9-2195-4182-B06B-8F621AACF9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20543201">
            <a:off x="345413" y="2433624"/>
            <a:ext cx="4309613" cy="1990752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27" name="Grupo 26">
            <a:extLst>
              <a:ext uri="{FF2B5EF4-FFF2-40B4-BE49-F238E27FC236}">
                <a16:creationId xmlns:a16="http://schemas.microsoft.com/office/drawing/2014/main" id="{BA19A324-0CD2-4A71-AE03-C38CD9E58608}"/>
              </a:ext>
            </a:extLst>
          </p:cNvPr>
          <p:cNvGrpSpPr/>
          <p:nvPr/>
        </p:nvGrpSpPr>
        <p:grpSpPr>
          <a:xfrm>
            <a:off x="5747744" y="1326404"/>
            <a:ext cx="5474101" cy="4598825"/>
            <a:chOff x="5800210" y="1420677"/>
            <a:chExt cx="6215089" cy="3702847"/>
          </a:xfrm>
        </p:grpSpPr>
        <p:graphicFrame>
          <p:nvGraphicFramePr>
            <p:cNvPr id="28" name="Diagrama 27">
              <a:extLst>
                <a:ext uri="{FF2B5EF4-FFF2-40B4-BE49-F238E27FC236}">
                  <a16:creationId xmlns:a16="http://schemas.microsoft.com/office/drawing/2014/main" id="{50587AB8-0274-4F7B-B294-3216F83C1F2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546881334"/>
                </p:ext>
              </p:extLst>
            </p:nvPr>
          </p:nvGraphicFramePr>
          <p:xfrm>
            <a:off x="5800210" y="1420677"/>
            <a:ext cx="5932246" cy="368566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08598874-9DFC-4512-A0B1-FF7A7E2FD32E}"/>
                </a:ext>
              </a:extLst>
            </p:cNvPr>
            <p:cNvSpPr txBox="1"/>
            <p:nvPr/>
          </p:nvSpPr>
          <p:spPr>
            <a:xfrm>
              <a:off x="7551167" y="1435583"/>
              <a:ext cx="4332140" cy="18090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s-CO" sz="1400" b="1" dirty="0">
                <a:solidFill>
                  <a:schemeClr val="bg1"/>
                </a:solidFill>
                <a:latin typeface="Arial Nova Light" panose="020B0304020202020204" pitchFamily="34" charset="0"/>
              </a:endParaRPr>
            </a:p>
            <a:p>
              <a:pPr algn="ctr"/>
              <a:endParaRPr lang="es-CO" sz="1400" b="1" dirty="0">
                <a:solidFill>
                  <a:schemeClr val="bg1"/>
                </a:solidFill>
                <a:latin typeface="Arial Nova Light" panose="020B0304020202020204" pitchFamily="34" charset="0"/>
              </a:endParaRP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Gestión de  la Incertidumbre Empresarial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Estrategia Corporativa 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Arquitectura de los Procesos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Transformación Digital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Gestión de la Apropiación</a:t>
              </a:r>
            </a:p>
            <a:p>
              <a:pPr algn="ctr"/>
              <a:endParaRPr lang="es-CO" sz="1400" b="1" dirty="0">
                <a:solidFill>
                  <a:schemeClr val="bg1"/>
                </a:solidFill>
                <a:latin typeface="Arial Nova Light" panose="020B0304020202020204" pitchFamily="34" charset="0"/>
              </a:endParaRPr>
            </a:p>
            <a:p>
              <a:pPr algn="ctr"/>
              <a:endParaRPr lang="es-CO" sz="1400" b="1" dirty="0">
                <a:solidFill>
                  <a:schemeClr val="bg1"/>
                </a:solidFill>
                <a:latin typeface="Arial Nova Light" panose="020B0304020202020204" pitchFamily="34" charset="0"/>
              </a:endParaRPr>
            </a:p>
            <a:p>
              <a:pPr algn="ctr"/>
              <a:endParaRPr lang="es-CO" sz="1400" b="1" dirty="0">
                <a:solidFill>
                  <a:schemeClr val="bg1"/>
                </a:solidFill>
                <a:latin typeface="Arial Nova Light" panose="020B0304020202020204" pitchFamily="34" charset="0"/>
              </a:endParaRPr>
            </a:p>
          </p:txBody>
        </p: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637F458D-8F59-4610-924A-02B37BF3EAC3}"/>
                </a:ext>
              </a:extLst>
            </p:cNvPr>
            <p:cNvSpPr txBox="1"/>
            <p:nvPr/>
          </p:nvSpPr>
          <p:spPr>
            <a:xfrm>
              <a:off x="7857129" y="3193844"/>
              <a:ext cx="2283995" cy="941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Robotización  Automatización Inteligencia Artificial Fábricas de Software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Infraestructura</a:t>
              </a:r>
            </a:p>
          </p:txBody>
        </p:sp>
        <p:sp>
          <p:nvSpPr>
            <p:cNvPr id="31" name="CuadroTexto 30">
              <a:extLst>
                <a:ext uri="{FF2B5EF4-FFF2-40B4-BE49-F238E27FC236}">
                  <a16:creationId xmlns:a16="http://schemas.microsoft.com/office/drawing/2014/main" id="{59AA9F36-DB89-4F7C-8E2A-465E54B2C5FD}"/>
                </a:ext>
              </a:extLst>
            </p:cNvPr>
            <p:cNvSpPr txBox="1"/>
            <p:nvPr/>
          </p:nvSpPr>
          <p:spPr>
            <a:xfrm>
              <a:off x="10383447" y="3204480"/>
              <a:ext cx="1631852" cy="94169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RPA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BPA / BPMS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IA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ERP</a:t>
              </a:r>
            </a:p>
            <a:p>
              <a:pPr algn="ctr"/>
              <a:endParaRPr lang="es-CO" sz="1400" b="1" dirty="0">
                <a:solidFill>
                  <a:schemeClr val="bg1"/>
                </a:solidFill>
                <a:latin typeface="Arial Nova Light" panose="020B0304020202020204" pitchFamily="34" charset="0"/>
              </a:endParaRPr>
            </a:p>
          </p:txBody>
        </p:sp>
        <p:sp>
          <p:nvSpPr>
            <p:cNvPr id="33" name="CuadroTexto 32">
              <a:extLst>
                <a:ext uri="{FF2B5EF4-FFF2-40B4-BE49-F238E27FC236}">
                  <a16:creationId xmlns:a16="http://schemas.microsoft.com/office/drawing/2014/main" id="{E0913B6A-EF67-45F1-8000-F8EE0FAC5301}"/>
                </a:ext>
              </a:extLst>
            </p:cNvPr>
            <p:cNvSpPr txBox="1"/>
            <p:nvPr/>
          </p:nvSpPr>
          <p:spPr>
            <a:xfrm>
              <a:off x="7644469" y="4181834"/>
              <a:ext cx="3648206" cy="941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Laboratorio de Innovación Disruptiva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Gestión de Proyectos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Gestión Medios de Pago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Gestión Documental Avanzada</a:t>
              </a:r>
            </a:p>
            <a:p>
              <a:pPr algn="ctr"/>
              <a:r>
                <a:rPr lang="es-CO" sz="1400" b="1" dirty="0">
                  <a:solidFill>
                    <a:schemeClr val="bg1"/>
                  </a:solidFill>
                  <a:latin typeface="Arial Nova Light" panose="020B0304020202020204" pitchFamily="34" charset="0"/>
                </a:rPr>
                <a:t>Banca de Inversión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7733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37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5" name="Picture 39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810AFE7-6919-464F-8E1F-B824CC866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0356" y="104511"/>
            <a:ext cx="4977976" cy="145405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b="1" u="sng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Nuestra </a:t>
            </a:r>
            <a:r>
              <a:rPr lang="en-US" sz="2800" b="1" u="sng" dirty="0" err="1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Evolución</a:t>
            </a:r>
            <a:endParaRPr lang="en-US" sz="2800" b="1" u="sng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endParaRPr>
          </a:p>
        </p:txBody>
      </p:sp>
      <p:sp>
        <p:nvSpPr>
          <p:cNvPr id="46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1" name="Imagen 30" descr="Un atardecer en un puente sobre un cuerpo de agua&#10;&#10;Descripción generada automáticamente">
            <a:extLst>
              <a:ext uri="{FF2B5EF4-FFF2-40B4-BE49-F238E27FC236}">
                <a16:creationId xmlns:a16="http://schemas.microsoft.com/office/drawing/2014/main" id="{4F39F840-0A2D-4787-9C16-600E1DAE33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4754" r="11471" b="-2"/>
          <a:stretch/>
        </p:blipFill>
        <p:spPr>
          <a:xfrm>
            <a:off x="10213" y="1454774"/>
            <a:ext cx="3628333" cy="3797612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11" name="Grupo 10">
            <a:extLst>
              <a:ext uri="{FF2B5EF4-FFF2-40B4-BE49-F238E27FC236}">
                <a16:creationId xmlns:a16="http://schemas.microsoft.com/office/drawing/2014/main" id="{46D21C2D-E1CE-4EEE-86C6-AB0AA0CAB1F1}"/>
              </a:ext>
            </a:extLst>
          </p:cNvPr>
          <p:cNvGrpSpPr/>
          <p:nvPr/>
        </p:nvGrpSpPr>
        <p:grpSpPr>
          <a:xfrm>
            <a:off x="0" y="6176963"/>
            <a:ext cx="12192000" cy="681037"/>
            <a:chOff x="0" y="6176963"/>
            <a:chExt cx="12192000" cy="681037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1ACE1D86-BB3F-4F59-A718-C3A644FBD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V="1">
              <a:off x="0" y="6516775"/>
              <a:ext cx="12192000" cy="341225"/>
            </a:xfrm>
            <a:prstGeom prst="rect">
              <a:avLst/>
            </a:prstGeom>
          </p:spPr>
        </p:pic>
        <p:pic>
          <p:nvPicPr>
            <p:cNvPr id="4" name="Imagen 3" descr="Interfaz de usuario gráfica, Aplicación&#10;&#10;Descripción generada automáticamente">
              <a:extLst>
                <a:ext uri="{FF2B5EF4-FFF2-40B4-BE49-F238E27FC236}">
                  <a16:creationId xmlns:a16="http://schemas.microsoft.com/office/drawing/2014/main" id="{8A2C7093-0283-4332-92DA-6355ADB165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8529" r="7919"/>
            <a:stretch/>
          </p:blipFill>
          <p:spPr>
            <a:xfrm>
              <a:off x="10226648" y="6176963"/>
              <a:ext cx="1505807" cy="681037"/>
            </a:xfrm>
            <a:prstGeom prst="rect">
              <a:avLst/>
            </a:prstGeom>
          </p:spPr>
        </p:pic>
      </p:grp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52454436-40A9-489F-AC69-C75C2C2AF9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9503246"/>
              </p:ext>
            </p:extLst>
          </p:nvPr>
        </p:nvGraphicFramePr>
        <p:xfrm>
          <a:off x="4204561" y="1558562"/>
          <a:ext cx="7423332" cy="4722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Título 1">
            <a:extLst>
              <a:ext uri="{FF2B5EF4-FFF2-40B4-BE49-F238E27FC236}">
                <a16:creationId xmlns:a16="http://schemas.microsoft.com/office/drawing/2014/main" id="{0CC907FD-C470-4870-9332-9655B533E660}"/>
              </a:ext>
            </a:extLst>
          </p:cNvPr>
          <p:cNvSpPr txBox="1">
            <a:spLocks/>
          </p:cNvSpPr>
          <p:nvPr/>
        </p:nvSpPr>
        <p:spPr>
          <a:xfrm>
            <a:off x="7203811" y="1299468"/>
            <a:ext cx="4977976" cy="14540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err="1">
                <a:solidFill>
                  <a:srgbClr val="0070C0"/>
                </a:solidFill>
                <a:latin typeface="Arial Nova Light" panose="020B0304020202020204" pitchFamily="34" charset="0"/>
              </a:rPr>
              <a:t>Certidumbre</a:t>
            </a:r>
            <a:r>
              <a:rPr lang="en-US" sz="2000" b="1" dirty="0">
                <a:solidFill>
                  <a:srgbClr val="0070C0"/>
                </a:solidFill>
                <a:latin typeface="Arial Nova Light" panose="020B0304020202020204" pitchFamily="34" charset="0"/>
              </a:rPr>
              <a:t>                          </a:t>
            </a:r>
            <a:r>
              <a:rPr lang="en-US" sz="2000" b="1" dirty="0" err="1">
                <a:solidFill>
                  <a:srgbClr val="0070C0"/>
                </a:solidFill>
                <a:latin typeface="Arial Nova Light" panose="020B0304020202020204" pitchFamily="34" charset="0"/>
              </a:rPr>
              <a:t>Incertidumbre</a:t>
            </a:r>
            <a:endParaRPr lang="en-US" sz="2000" b="1" dirty="0">
              <a:solidFill>
                <a:srgbClr val="0070C0"/>
              </a:solidFill>
              <a:latin typeface="Arial Nova Light" panose="020B0304020202020204" pitchFamily="34" charset="0"/>
            </a:endParaRPr>
          </a:p>
          <a:p>
            <a:endParaRPr lang="en-US" sz="2800" b="1" dirty="0">
              <a:solidFill>
                <a:schemeClr val="accent1">
                  <a:lumMod val="50000"/>
                </a:schemeClr>
              </a:solidFill>
              <a:latin typeface="Arial Nova Light" panose="020B03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273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10AFE7-6919-464F-8E1F-B824CC866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622" y="5003"/>
            <a:ext cx="10515600" cy="1325563"/>
          </a:xfrm>
        </p:spPr>
        <p:txBody>
          <a:bodyPr>
            <a:normAutofit/>
          </a:bodyPr>
          <a:lstStyle/>
          <a:p>
            <a:r>
              <a:rPr lang="es-US" sz="2800" b="1" dirty="0">
                <a:solidFill>
                  <a:schemeClr val="accent1">
                    <a:lumMod val="50000"/>
                  </a:schemeClr>
                </a:solidFill>
                <a:latin typeface="Arial Nova Light" panose="020B0304020202020204" pitchFamily="34" charset="0"/>
              </a:rPr>
              <a:t>Opciones de certificación de Procesos/Operaciones/Gestión </a:t>
            </a:r>
            <a:endParaRPr lang="es-CO" sz="2800" b="1" dirty="0">
              <a:latin typeface="Arial Nova Light" panose="020B0304020202020204" pitchFamily="34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46D21C2D-E1CE-4EEE-86C6-AB0AA0CAB1F1}"/>
              </a:ext>
            </a:extLst>
          </p:cNvPr>
          <p:cNvGrpSpPr/>
          <p:nvPr/>
        </p:nvGrpSpPr>
        <p:grpSpPr>
          <a:xfrm>
            <a:off x="0" y="6176963"/>
            <a:ext cx="12192000" cy="681037"/>
            <a:chOff x="0" y="6176963"/>
            <a:chExt cx="12192000" cy="681037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1ACE1D86-BB3F-4F59-A718-C3A644FBD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V="1">
              <a:off x="0" y="6516775"/>
              <a:ext cx="12192000" cy="341225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A2C7093-0283-4332-92DA-6355ADB165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529" r="7919"/>
            <a:stretch/>
          </p:blipFill>
          <p:spPr>
            <a:xfrm>
              <a:off x="10226648" y="6176963"/>
              <a:ext cx="1505807" cy="681037"/>
            </a:xfrm>
            <a:prstGeom prst="rect">
              <a:avLst/>
            </a:prstGeom>
          </p:spPr>
        </p:pic>
      </p:grpSp>
      <p:pic>
        <p:nvPicPr>
          <p:cNvPr id="7" name="Imagen 6" descr="norma-iso-9001-2015-kaleido-consultoria.png">
            <a:extLst>
              <a:ext uri="{FF2B5EF4-FFF2-40B4-BE49-F238E27FC236}">
                <a16:creationId xmlns:a16="http://schemas.microsoft.com/office/drawing/2014/main" id="{F84E8FE1-8515-4953-8EFB-861AA68322A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9" t="5375" r="25509" b="6930"/>
          <a:stretch/>
        </p:blipFill>
        <p:spPr>
          <a:xfrm>
            <a:off x="555638" y="1670378"/>
            <a:ext cx="2176273" cy="2158106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20809B3-8212-4523-A979-DF49A3C811DE}"/>
              </a:ext>
            </a:extLst>
          </p:cNvPr>
          <p:cNvSpPr/>
          <p:nvPr/>
        </p:nvSpPr>
        <p:spPr>
          <a:xfrm>
            <a:off x="135930" y="3828484"/>
            <a:ext cx="25282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ISO9001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utiliza una serie de definiciones ligadas a la gestión de la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CALIDAD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que también deben ser comprendidas por la organización que se dispone a implantar el </a:t>
            </a:r>
            <a:r>
              <a:rPr kumimoji="0" lang="es-E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Sistema de Gestión de la Calidad y Estandarización de los Procesos.</a:t>
            </a:r>
          </a:p>
        </p:txBody>
      </p:sp>
      <p:pic>
        <p:nvPicPr>
          <p:cNvPr id="9" name="Imagen 8" descr="efqm.png">
            <a:extLst>
              <a:ext uri="{FF2B5EF4-FFF2-40B4-BE49-F238E27FC236}">
                <a16:creationId xmlns:a16="http://schemas.microsoft.com/office/drawing/2014/main" id="{3918EB45-9E87-4434-B276-68AEDAE893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406" y="1796812"/>
            <a:ext cx="2564705" cy="2158106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B0F7EDFC-32EC-4AE2-8096-007F8418408F}"/>
              </a:ext>
            </a:extLst>
          </p:cNvPr>
          <p:cNvSpPr/>
          <p:nvPr/>
        </p:nvSpPr>
        <p:spPr>
          <a:xfrm>
            <a:off x="2903798" y="3828484"/>
            <a:ext cx="288175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Fundación Europea para la Gestión de la Calidad, 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 define el modelo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EFQM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de Calidad y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EXCELENCIA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como vía para la autoevaluación y la determinación de los procesos de mejora continua en entornos empresariales tanto privados como públicos. </a:t>
            </a:r>
          </a:p>
        </p:txBody>
      </p:sp>
      <p:pic>
        <p:nvPicPr>
          <p:cNvPr id="13" name="Imagen 12" descr="OCEG.png">
            <a:extLst>
              <a:ext uri="{FF2B5EF4-FFF2-40B4-BE49-F238E27FC236}">
                <a16:creationId xmlns:a16="http://schemas.microsoft.com/office/drawing/2014/main" id="{8EDA71AC-B869-4964-A448-AD54D0EEA54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5" t="12721" r="-42" b="12908"/>
          <a:stretch/>
        </p:blipFill>
        <p:spPr>
          <a:xfrm>
            <a:off x="6096000" y="1767348"/>
            <a:ext cx="2440214" cy="1923143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F7918E7-0C6D-4B57-BB3C-71E85DF0967E}"/>
              </a:ext>
            </a:extLst>
          </p:cNvPr>
          <p:cNvSpPr/>
          <p:nvPr/>
        </p:nvSpPr>
        <p:spPr>
          <a:xfrm>
            <a:off x="8982864" y="3910540"/>
            <a:ext cx="288175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MAP 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 Modelo Armonizado centrado en las Personas es un marco de innovación empresarial para la gestión que actúa desde la incertidumbre para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armonizar las capacidades técnicas con las capacidades humanas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lo que permite  gestionar organizaciones con propósito</a:t>
            </a:r>
            <a:r>
              <a:rPr lang="es-ES" sz="1400" dirty="0">
                <a:solidFill>
                  <a:prstClr val="black"/>
                </a:solidFill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 ser sustentables.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ova Light" panose="020B03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D9467AB-D3DC-453A-8AA3-FC714C6B0E15}"/>
              </a:ext>
            </a:extLst>
          </p:cNvPr>
          <p:cNvSpPr/>
          <p:nvPr/>
        </p:nvSpPr>
        <p:spPr>
          <a:xfrm>
            <a:off x="6096000" y="3910540"/>
            <a:ext cx="25282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OCEG 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una comunidad global y Organización sin ánimo de lucro. Informamos, capacitamos y ayudamos a avanzar a cerca de 50.000 miembros en materia de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gobierno, gestión de riesgos y cumplimiento</a:t>
            </a: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(GRC).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C79ED4C-EACC-47D3-95B0-AAD60B2EC5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6969" y="1986953"/>
            <a:ext cx="2902008" cy="1646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55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5" name="Rectangle 244">
            <a:extLst>
              <a:ext uri="{FF2B5EF4-FFF2-40B4-BE49-F238E27FC236}">
                <a16:creationId xmlns:a16="http://schemas.microsoft.com/office/drawing/2014/main" id="{5BA49487-3FDB-4FB7-9D50-2B4F9454DA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7" name="Rectangle 246">
            <a:extLst>
              <a:ext uri="{FF2B5EF4-FFF2-40B4-BE49-F238E27FC236}">
                <a16:creationId xmlns:a16="http://schemas.microsoft.com/office/drawing/2014/main" id="{1C938212-FA12-4FF1-87C8-ACDE99D06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421890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itle 2">
            <a:extLst>
              <a:ext uri="{FF2B5EF4-FFF2-40B4-BE49-F238E27FC236}">
                <a16:creationId xmlns:a16="http://schemas.microsoft.com/office/drawing/2014/main" id="{F722ACF3-CDB5-4921-B65B-CAE2DF4F3B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440602"/>
            <a:ext cx="3300663" cy="16459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William Orjuela Ariza </a:t>
            </a:r>
            <a:b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</a:b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hlinkClick r:id="rId2"/>
              </a:rPr>
              <a:t>worjuela@cobagroup.com.co</a:t>
            </a:r>
            <a:b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</a:b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Socio / Director</a:t>
            </a:r>
            <a:b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</a:br>
            <a:b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</a:b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Francisco </a:t>
            </a:r>
            <a:r>
              <a:rPr kumimoji="0" lang="en-US" sz="1600" b="1" i="0" u="none" strike="noStrike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Henao</a:t>
            </a: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</a:t>
            </a:r>
            <a:b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</a:b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fhenao</a:t>
            </a: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hlinkClick r:id="rId2"/>
              </a:rPr>
              <a:t>@cobagroup.com.co</a:t>
            </a:r>
            <a:b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</a:b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Director </a:t>
            </a:r>
            <a:r>
              <a:rPr kumimoji="0" lang="en-US" sz="1600" b="1" i="0" u="none" strike="noStrike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Transformación</a:t>
            </a: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Digital de </a:t>
            </a:r>
            <a:r>
              <a:rPr kumimoji="0" lang="en-US" sz="1600" b="1" i="0" u="none" strike="noStrike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Negocios</a:t>
            </a: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</a:t>
            </a:r>
            <a:b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</a:br>
            <a:b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</a:br>
            <a:r>
              <a:rPr lang="en-US" sz="1600" b="1" dirty="0">
                <a:solidFill>
                  <a:srgbClr val="002060"/>
                </a:solidFill>
              </a:rPr>
              <a:t>Isabel Cristina Posada</a:t>
            </a:r>
            <a:br>
              <a:rPr lang="en-US" sz="1600" b="1" dirty="0">
                <a:solidFill>
                  <a:srgbClr val="002060"/>
                </a:solidFill>
              </a:rPr>
            </a:br>
            <a:r>
              <a:rPr lang="en-US" sz="1600" b="1" dirty="0">
                <a:solidFill>
                  <a:srgbClr val="002060"/>
                </a:solidFill>
                <a:hlinkClick r:id="rId3"/>
              </a:rPr>
              <a:t>iposada@cobagroup.com.co</a:t>
            </a:r>
            <a:br>
              <a:rPr lang="en-US" sz="1600" b="1" dirty="0">
                <a:solidFill>
                  <a:srgbClr val="002060"/>
                </a:solidFill>
              </a:rPr>
            </a:br>
            <a:r>
              <a:rPr lang="en-US" sz="1600" b="1" dirty="0" err="1">
                <a:solidFill>
                  <a:srgbClr val="002060"/>
                </a:solidFill>
              </a:rPr>
              <a:t>Directora</a:t>
            </a:r>
            <a:r>
              <a:rPr lang="en-US" sz="1600" b="1" dirty="0">
                <a:solidFill>
                  <a:srgbClr val="002060"/>
                </a:solidFill>
              </a:rPr>
              <a:t> de </a:t>
            </a:r>
            <a:r>
              <a:rPr lang="en-US" sz="1600" b="1" dirty="0" err="1">
                <a:solidFill>
                  <a:srgbClr val="002060"/>
                </a:solidFill>
              </a:rPr>
              <a:t>Proyectos</a:t>
            </a:r>
            <a:endParaRPr lang="en-US" sz="1600" b="1" dirty="0">
              <a:solidFill>
                <a:srgbClr val="002060"/>
              </a:solidFill>
            </a:endParaRPr>
          </a:p>
        </p:txBody>
      </p:sp>
      <p:pic>
        <p:nvPicPr>
          <p:cNvPr id="178" name="Imagen 177">
            <a:extLst>
              <a:ext uri="{FF2B5EF4-FFF2-40B4-BE49-F238E27FC236}">
                <a16:creationId xmlns:a16="http://schemas.microsoft.com/office/drawing/2014/main" id="{B3B8CF0B-5D25-4BEB-B781-B5E9A8A79C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415" y="1567533"/>
            <a:ext cx="2986804" cy="154567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B6AF021-41E5-4BF6-8CFB-9F8733BC73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7024" y="1556322"/>
            <a:ext cx="3321363" cy="164266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28649E0-E9A4-495F-AE16-C800113AC4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7415" y="2135255"/>
            <a:ext cx="3584448" cy="100320"/>
          </a:xfrm>
          <a:prstGeom prst="rect">
            <a:avLst/>
          </a:prstGeom>
        </p:spPr>
      </p:pic>
      <p:sp>
        <p:nvSpPr>
          <p:cNvPr id="249" name="Rectangle 248">
            <a:extLst>
              <a:ext uri="{FF2B5EF4-FFF2-40B4-BE49-F238E27FC236}">
                <a16:creationId xmlns:a16="http://schemas.microsoft.com/office/drawing/2014/main" id="{369F152D-E540-4B48-BA11-2ADF043C6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491151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1" name="Rectangle 250">
            <a:extLst>
              <a:ext uri="{FF2B5EF4-FFF2-40B4-BE49-F238E27FC236}">
                <a16:creationId xmlns:a16="http://schemas.microsoft.com/office/drawing/2014/main" id="{0C059F7E-04C4-4C46-9B3E-E5CE267E3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612098" y="525441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86D69A0-2340-4965-879B-06C4D3522D0F}"/>
              </a:ext>
            </a:extLst>
          </p:cNvPr>
          <p:cNvSpPr txBox="1"/>
          <p:nvPr/>
        </p:nvSpPr>
        <p:spPr>
          <a:xfrm>
            <a:off x="4578824" y="4440602"/>
            <a:ext cx="6860184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+mj-lt"/>
                <a:hlinkClick r:id="rId7"/>
              </a:rPr>
              <a:t>www.cobagroup.com.co</a:t>
            </a:r>
            <a:endParaRPr lang="en-US" sz="1600" dirty="0">
              <a:latin typeface="+mj-lt"/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+mj-lt"/>
              </a:rPr>
              <a:t>Calle 90 No. 14 – 26 </a:t>
            </a:r>
            <a:r>
              <a:rPr lang="en-US" sz="1600" dirty="0" err="1">
                <a:latin typeface="+mj-lt"/>
              </a:rPr>
              <a:t>Oficina</a:t>
            </a:r>
            <a:r>
              <a:rPr lang="en-US" sz="1600" dirty="0">
                <a:latin typeface="+mj-lt"/>
              </a:rPr>
              <a:t> 406, Bogotá.</a:t>
            </a:r>
          </a:p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+mj-lt"/>
              </a:rPr>
              <a:t>T (571)4619367</a:t>
            </a:r>
          </a:p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+mj-lt"/>
              </a:rPr>
              <a:t>M 3124353857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75830ED-3364-45B7-B809-3119631DD6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35500" y="6065588"/>
            <a:ext cx="1635322" cy="744537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0C39A577-917E-4995-8CBF-AE9C71B895B5}"/>
              </a:ext>
            </a:extLst>
          </p:cNvPr>
          <p:cNvSpPr txBox="1"/>
          <p:nvPr/>
        </p:nvSpPr>
        <p:spPr>
          <a:xfrm>
            <a:off x="8137415" y="1930927"/>
            <a:ext cx="358444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000" dirty="0">
                <a:solidFill>
                  <a:schemeClr val="tx2">
                    <a:lumMod val="75000"/>
                  </a:schemeClr>
                </a:solidFill>
                <a:latin typeface="Bodoni MT Black" panose="02070A03080606020203" pitchFamily="18" charset="0"/>
              </a:rPr>
              <a:t>Responsabilidad Social Empresarial</a:t>
            </a:r>
            <a:endParaRPr lang="es-CO" sz="1000" dirty="0">
              <a:solidFill>
                <a:schemeClr val="tx2">
                  <a:lumMod val="75000"/>
                </a:schemeClr>
              </a:solidFill>
              <a:latin typeface="Bodoni MT Black" panose="02070A03080606020203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71A3E15-3E19-4636-8630-DEA2A441497E}"/>
              </a:ext>
            </a:extLst>
          </p:cNvPr>
          <p:cNvSpPr txBox="1"/>
          <p:nvPr/>
        </p:nvSpPr>
        <p:spPr>
          <a:xfrm>
            <a:off x="4374892" y="4204477"/>
            <a:ext cx="336562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b="1" dirty="0">
                <a:solidFill>
                  <a:schemeClr val="accent1">
                    <a:lumMod val="50000"/>
                  </a:schemeClr>
                </a:solidFill>
              </a:rPr>
              <a:t>EMPRESAS ASOCIADAS LATAM </a:t>
            </a:r>
            <a:endParaRPr lang="es-CO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CO" sz="1200" dirty="0">
                <a:hlinkClick r:id="rId7"/>
              </a:rPr>
              <a:t>www.cobagroup.com.co</a:t>
            </a:r>
            <a:endParaRPr lang="es-CO" sz="1200" dirty="0"/>
          </a:p>
          <a:p>
            <a:r>
              <a:rPr lang="es-CO" sz="1200" dirty="0">
                <a:hlinkClick r:id="rId9"/>
              </a:rPr>
              <a:t>www.Ibkin.org</a:t>
            </a:r>
            <a:endParaRPr lang="es-CO" sz="1200" dirty="0"/>
          </a:p>
          <a:p>
            <a:r>
              <a:rPr lang="es-CO" sz="1200" dirty="0">
                <a:hlinkClick r:id="rId10"/>
              </a:rPr>
              <a:t>www.core-business.com.co</a:t>
            </a:r>
            <a:endParaRPr lang="es-CO" sz="1200" dirty="0"/>
          </a:p>
          <a:p>
            <a:r>
              <a:rPr lang="es-CO" sz="1200" dirty="0">
                <a:solidFill>
                  <a:srgbClr val="0563C1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www.hyapty.com</a:t>
            </a:r>
          </a:p>
          <a:p>
            <a:r>
              <a:rPr lang="es-CO" sz="1200" dirty="0">
                <a:solidFill>
                  <a:srgbClr val="0563C1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www.digidatadecolombia</a:t>
            </a:r>
            <a:r>
              <a:rPr lang="es-CO" sz="1200">
                <a:solidFill>
                  <a:srgbClr val="0563C1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endParaRPr lang="es-CO" sz="1200" dirty="0">
              <a:solidFill>
                <a:srgbClr val="0563C1"/>
              </a:solidFill>
              <a:hlinkClick r:id="rId1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s-CO" sz="1200" dirty="0">
                <a:solidFill>
                  <a:srgbClr val="0563C1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www.visionaris.com.ar</a:t>
            </a:r>
          </a:p>
          <a:p>
            <a:r>
              <a:rPr lang="es-CO" sz="1200" dirty="0">
                <a:solidFill>
                  <a:srgbClr val="0563C1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www.interact.com.br</a:t>
            </a:r>
            <a:endParaRPr lang="es-CO" sz="1200" dirty="0"/>
          </a:p>
          <a:p>
            <a:r>
              <a:rPr lang="es-CO" sz="1200" dirty="0">
                <a:hlinkClick r:id="rId13"/>
              </a:rPr>
              <a:t>www.intsis.com</a:t>
            </a:r>
            <a:endParaRPr lang="es-CO" sz="1200" dirty="0"/>
          </a:p>
          <a:p>
            <a:r>
              <a:rPr lang="es-CO" sz="1200" dirty="0">
                <a:hlinkClick r:id="rId14"/>
              </a:rPr>
              <a:t>www.pypsystems.com</a:t>
            </a:r>
            <a:endParaRPr lang="es-CO" sz="1200" dirty="0"/>
          </a:p>
          <a:p>
            <a:r>
              <a:rPr lang="es-CO" sz="1200" dirty="0">
                <a:hlinkClick r:id="rId15"/>
              </a:rPr>
              <a:t>www.astran.com.mx</a:t>
            </a:r>
            <a:endParaRPr lang="es-CO" sz="1200" dirty="0"/>
          </a:p>
          <a:p>
            <a:r>
              <a:rPr lang="es-CO" sz="1200" dirty="0">
                <a:hlinkClick r:id="rId16"/>
              </a:rPr>
              <a:t>www.archicentro.com</a:t>
            </a:r>
            <a:endParaRPr lang="es-CO" sz="1200" dirty="0"/>
          </a:p>
          <a:p>
            <a:endParaRPr lang="es-CO" sz="1200" dirty="0"/>
          </a:p>
        </p:txBody>
      </p:sp>
      <p:pic>
        <p:nvPicPr>
          <p:cNvPr id="15" name="Marcador de contenido 6" descr="Imagen que contiene dibujo&#10;&#10;Descripción generada automáticamente">
            <a:extLst>
              <a:ext uri="{FF2B5EF4-FFF2-40B4-BE49-F238E27FC236}">
                <a16:creationId xmlns:a16="http://schemas.microsoft.com/office/drawing/2014/main" id="{A789E492-592C-497C-A69C-DA6E517829B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595" y="2279620"/>
            <a:ext cx="1462088" cy="609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0940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2052</TotalTime>
  <Words>620</Words>
  <Application>Microsoft Office PowerPoint</Application>
  <PresentationFormat>Panorámica</PresentationFormat>
  <Paragraphs>112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5" baseType="lpstr">
      <vt:lpstr>Abadi</vt:lpstr>
      <vt:lpstr>Arial</vt:lpstr>
      <vt:lpstr>Arial Nova Light</vt:lpstr>
      <vt:lpstr>Bodoni MT Black</vt:lpstr>
      <vt:lpstr>Calibri</vt:lpstr>
      <vt:lpstr>Calibri Light</vt:lpstr>
      <vt:lpstr>Tema de Office</vt:lpstr>
      <vt:lpstr>  “Contribuimos con  la Transformación Digital, a través de la Gestión del Conocimiento”  </vt:lpstr>
      <vt:lpstr>Coba… Red Latinoamericana  de Procesos, Tecnología  &amp; Gestión (RLPTG)</vt:lpstr>
      <vt:lpstr>Comunidad Internacional para  “Gestionar la Incertidumbre” Especialistas que evalúan  y resuelven problemas complejos con enfoque Empresarial</vt:lpstr>
      <vt:lpstr>Nuestra Filosofía</vt:lpstr>
      <vt:lpstr>¿Cómo Impactamos?</vt:lpstr>
      <vt:lpstr>Nuestra Evolución</vt:lpstr>
      <vt:lpstr>Opciones de certificación de Procesos/Operaciones/Gestión </vt:lpstr>
      <vt:lpstr>William Orjuela Ariza  worjuela@cobagroup.com.co Socio / Director  Francisco Henao  fhenao@cobagroup.com.co Director Transformación Digital de Negocios   Isabel Cristina Posada iposada@cobagroup.com.co Directora de Proyectos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Consultoría Innovación Operacional  Human Consulting Modelo armonizado centrado en las Personas</dc:title>
  <dc:creator>william orjuela ariza</dc:creator>
  <cp:lastModifiedBy>william orjuela ariza</cp:lastModifiedBy>
  <cp:revision>168</cp:revision>
  <dcterms:created xsi:type="dcterms:W3CDTF">2021-03-23T14:16:19Z</dcterms:created>
  <dcterms:modified xsi:type="dcterms:W3CDTF">2021-04-15T17:09:00Z</dcterms:modified>
</cp:coreProperties>
</file>